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2" r:id="rId1"/>
  </p:sldMasterIdLst>
  <p:notesMasterIdLst>
    <p:notesMasterId r:id="rId9"/>
  </p:notesMasterIdLst>
  <p:handoutMasterIdLst>
    <p:handoutMasterId r:id="rId10"/>
  </p:handoutMasterIdLst>
  <p:sldIdLst>
    <p:sldId id="1537" r:id="rId2"/>
    <p:sldId id="1534" r:id="rId3"/>
    <p:sldId id="1527" r:id="rId4"/>
    <p:sldId id="1528" r:id="rId5"/>
    <p:sldId id="1536" r:id="rId6"/>
    <p:sldId id="1535" r:id="rId7"/>
    <p:sldId id="1533" r:id="rId8"/>
  </p:sldIdLst>
  <p:sldSz cx="6858000" cy="9144000" type="screen4x3"/>
  <p:notesSz cx="6669088" cy="9872663"/>
  <p:defaultTextStyle>
    <a:defPPr>
      <a:defRPr lang="de-DE"/>
    </a:defPPr>
    <a:lvl1pPr algn="l" rtl="0" eaLnBrk="0" fontAlgn="base" hangingPunct="0">
      <a:spcBef>
        <a:spcPct val="0"/>
      </a:spcBef>
      <a:spcAft>
        <a:spcPct val="0"/>
      </a:spcAft>
      <a:defRPr sz="2000" kern="1200">
        <a:solidFill>
          <a:schemeClr val="tx1"/>
        </a:solidFill>
        <a:latin typeface="Arial" charset="0"/>
        <a:ea typeface="+mn-ea"/>
        <a:cs typeface="+mn-cs"/>
      </a:defRPr>
    </a:lvl1pPr>
    <a:lvl2pPr marL="457161" algn="l" rtl="0" eaLnBrk="0" fontAlgn="base" hangingPunct="0">
      <a:spcBef>
        <a:spcPct val="0"/>
      </a:spcBef>
      <a:spcAft>
        <a:spcPct val="0"/>
      </a:spcAft>
      <a:defRPr sz="2000" kern="1200">
        <a:solidFill>
          <a:schemeClr val="tx1"/>
        </a:solidFill>
        <a:latin typeface="Arial" charset="0"/>
        <a:ea typeface="+mn-ea"/>
        <a:cs typeface="+mn-cs"/>
      </a:defRPr>
    </a:lvl2pPr>
    <a:lvl3pPr marL="914322" algn="l" rtl="0" eaLnBrk="0" fontAlgn="base" hangingPunct="0">
      <a:spcBef>
        <a:spcPct val="0"/>
      </a:spcBef>
      <a:spcAft>
        <a:spcPct val="0"/>
      </a:spcAft>
      <a:defRPr sz="2000" kern="1200">
        <a:solidFill>
          <a:schemeClr val="tx1"/>
        </a:solidFill>
        <a:latin typeface="Arial" charset="0"/>
        <a:ea typeface="+mn-ea"/>
        <a:cs typeface="+mn-cs"/>
      </a:defRPr>
    </a:lvl3pPr>
    <a:lvl4pPr marL="1371481" algn="l" rtl="0" eaLnBrk="0" fontAlgn="base" hangingPunct="0">
      <a:spcBef>
        <a:spcPct val="0"/>
      </a:spcBef>
      <a:spcAft>
        <a:spcPct val="0"/>
      </a:spcAft>
      <a:defRPr sz="2000" kern="1200">
        <a:solidFill>
          <a:schemeClr val="tx1"/>
        </a:solidFill>
        <a:latin typeface="Arial" charset="0"/>
        <a:ea typeface="+mn-ea"/>
        <a:cs typeface="+mn-cs"/>
      </a:defRPr>
    </a:lvl4pPr>
    <a:lvl5pPr marL="1828642" algn="l" rtl="0" eaLnBrk="0" fontAlgn="base" hangingPunct="0">
      <a:spcBef>
        <a:spcPct val="0"/>
      </a:spcBef>
      <a:spcAft>
        <a:spcPct val="0"/>
      </a:spcAft>
      <a:defRPr sz="2000" kern="1200">
        <a:solidFill>
          <a:schemeClr val="tx1"/>
        </a:solidFill>
        <a:latin typeface="Arial" charset="0"/>
        <a:ea typeface="+mn-ea"/>
        <a:cs typeface="+mn-cs"/>
      </a:defRPr>
    </a:lvl5pPr>
    <a:lvl6pPr marL="2285802" algn="l" defTabSz="914322" rtl="0" eaLnBrk="1" latinLnBrk="0" hangingPunct="1">
      <a:defRPr sz="2000" kern="1200">
        <a:solidFill>
          <a:schemeClr val="tx1"/>
        </a:solidFill>
        <a:latin typeface="Arial" charset="0"/>
        <a:ea typeface="+mn-ea"/>
        <a:cs typeface="+mn-cs"/>
      </a:defRPr>
    </a:lvl6pPr>
    <a:lvl7pPr marL="2742963" algn="l" defTabSz="914322" rtl="0" eaLnBrk="1" latinLnBrk="0" hangingPunct="1">
      <a:defRPr sz="2000" kern="1200">
        <a:solidFill>
          <a:schemeClr val="tx1"/>
        </a:solidFill>
        <a:latin typeface="Arial" charset="0"/>
        <a:ea typeface="+mn-ea"/>
        <a:cs typeface="+mn-cs"/>
      </a:defRPr>
    </a:lvl7pPr>
    <a:lvl8pPr marL="3200124" algn="l" defTabSz="914322" rtl="0" eaLnBrk="1" latinLnBrk="0" hangingPunct="1">
      <a:defRPr sz="2000" kern="1200">
        <a:solidFill>
          <a:schemeClr val="tx1"/>
        </a:solidFill>
        <a:latin typeface="Arial" charset="0"/>
        <a:ea typeface="+mn-ea"/>
        <a:cs typeface="+mn-cs"/>
      </a:defRPr>
    </a:lvl8pPr>
    <a:lvl9pPr marL="3657283" algn="l" defTabSz="914322" rtl="0" eaLnBrk="1" latinLnBrk="0" hangingPunct="1">
      <a:defRPr sz="20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B02BE"/>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1EBBBCC-DAD2-459C-BE2E-F6DE35CF9A28}" styleName="Dunkle Formatvorlage 2 - Akzent 3/Akz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61" autoAdjust="0"/>
    <p:restoredTop sz="72806" autoAdjust="0"/>
  </p:normalViewPr>
  <p:slideViewPr>
    <p:cSldViewPr snapToObjects="1">
      <p:cViewPr>
        <p:scale>
          <a:sx n="80" d="100"/>
          <a:sy n="80" d="100"/>
        </p:scale>
        <p:origin x="-768" y="-66"/>
      </p:cViewPr>
      <p:guideLst>
        <p:guide orient="horz" pos="2880"/>
        <p:guide pos="2161"/>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2184"/>
    </p:cViewPr>
  </p:sorterViewPr>
  <p:notesViewPr>
    <p:cSldViewPr snapToObjects="1">
      <p:cViewPr varScale="1">
        <p:scale>
          <a:sx n="74" d="100"/>
          <a:sy n="74" d="100"/>
        </p:scale>
        <p:origin x="-2958" y="-102"/>
      </p:cViewPr>
      <p:guideLst>
        <p:guide orient="horz" pos="3109"/>
        <p:guide pos="210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3" y="3"/>
            <a:ext cx="2888899" cy="4936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410" tIns="46705" rIns="93410" bIns="46705" numCol="1" anchor="t" anchorCtr="0" compatLnSpc="1">
            <a:prstTxWarp prst="textNoShape">
              <a:avLst/>
            </a:prstTxWarp>
          </a:bodyPr>
          <a:lstStyle>
            <a:lvl1pPr defTabSz="933702" eaLnBrk="1" hangingPunct="1">
              <a:defRPr sz="1000">
                <a:latin typeface="Times New Roman" pitchFamily="18" charset="0"/>
              </a:defRPr>
            </a:lvl1pPr>
          </a:lstStyle>
          <a:p>
            <a:endParaRPr lang="de-DE" dirty="0"/>
          </a:p>
        </p:txBody>
      </p:sp>
      <p:sp>
        <p:nvSpPr>
          <p:cNvPr id="4099" name="Rectangle 3"/>
          <p:cNvSpPr>
            <a:spLocks noGrp="1" noChangeArrowheads="1"/>
          </p:cNvSpPr>
          <p:nvPr>
            <p:ph type="dt" sz="quarter" idx="1"/>
          </p:nvPr>
        </p:nvSpPr>
        <p:spPr bwMode="auto">
          <a:xfrm>
            <a:off x="3780192" y="3"/>
            <a:ext cx="2888899" cy="4936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410" tIns="46705" rIns="93410" bIns="46705" numCol="1" anchor="t" anchorCtr="0" compatLnSpc="1">
            <a:prstTxWarp prst="textNoShape">
              <a:avLst/>
            </a:prstTxWarp>
          </a:bodyPr>
          <a:lstStyle>
            <a:lvl1pPr algn="r" defTabSz="933702" eaLnBrk="1" hangingPunct="1">
              <a:defRPr sz="1000">
                <a:latin typeface="Times New Roman" pitchFamily="18" charset="0"/>
              </a:defRPr>
            </a:lvl1pPr>
          </a:lstStyle>
          <a:p>
            <a:endParaRPr lang="de-DE" dirty="0"/>
          </a:p>
        </p:txBody>
      </p:sp>
      <p:sp>
        <p:nvSpPr>
          <p:cNvPr id="4100" name="Rectangle 4"/>
          <p:cNvSpPr>
            <a:spLocks noGrp="1" noChangeArrowheads="1"/>
          </p:cNvSpPr>
          <p:nvPr>
            <p:ph type="ftr" sz="quarter" idx="2"/>
          </p:nvPr>
        </p:nvSpPr>
        <p:spPr bwMode="auto">
          <a:xfrm>
            <a:off x="3" y="9379031"/>
            <a:ext cx="2888899" cy="4936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410" tIns="46705" rIns="93410" bIns="46705" numCol="1" anchor="b" anchorCtr="0" compatLnSpc="1">
            <a:prstTxWarp prst="textNoShape">
              <a:avLst/>
            </a:prstTxWarp>
          </a:bodyPr>
          <a:lstStyle>
            <a:lvl1pPr defTabSz="933702" eaLnBrk="1" hangingPunct="1">
              <a:defRPr sz="1000">
                <a:latin typeface="Times New Roman" pitchFamily="18" charset="0"/>
              </a:defRPr>
            </a:lvl1pPr>
          </a:lstStyle>
          <a:p>
            <a:endParaRPr lang="de-DE" dirty="0"/>
          </a:p>
        </p:txBody>
      </p:sp>
      <p:sp>
        <p:nvSpPr>
          <p:cNvPr id="4101" name="Rectangle 5"/>
          <p:cNvSpPr>
            <a:spLocks noGrp="1" noChangeArrowheads="1"/>
          </p:cNvSpPr>
          <p:nvPr>
            <p:ph type="sldNum" sz="quarter" idx="3"/>
          </p:nvPr>
        </p:nvSpPr>
        <p:spPr bwMode="auto">
          <a:xfrm>
            <a:off x="3780192" y="9379031"/>
            <a:ext cx="2888899" cy="4936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410" tIns="46705" rIns="93410" bIns="46705" numCol="1" anchor="b" anchorCtr="0" compatLnSpc="1">
            <a:prstTxWarp prst="textNoShape">
              <a:avLst/>
            </a:prstTxWarp>
          </a:bodyPr>
          <a:lstStyle>
            <a:lvl1pPr algn="r" defTabSz="933702" eaLnBrk="1" hangingPunct="1">
              <a:defRPr sz="1000">
                <a:latin typeface="Times New Roman" pitchFamily="18" charset="0"/>
              </a:defRPr>
            </a:lvl1pPr>
          </a:lstStyle>
          <a:p>
            <a:fld id="{BA857850-B7A5-439C-B106-41043176701C}" type="slidenum">
              <a:rPr lang="de-DE"/>
              <a:pPr/>
              <a:t>‹Nr.›</a:t>
            </a:fld>
            <a:endParaRPr lang="de-DE" dirty="0"/>
          </a:p>
        </p:txBody>
      </p:sp>
    </p:spTree>
    <p:extLst>
      <p:ext uri="{BB962C8B-B14F-4D97-AF65-F5344CB8AC3E}">
        <p14:creationId xmlns:p14="http://schemas.microsoft.com/office/powerpoint/2010/main" val="316139960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30" name="Rectangle 2"/>
          <p:cNvSpPr>
            <a:spLocks noGrp="1" noChangeArrowheads="1"/>
          </p:cNvSpPr>
          <p:nvPr>
            <p:ph type="hdr" sz="quarter"/>
          </p:nvPr>
        </p:nvSpPr>
        <p:spPr bwMode="auto">
          <a:xfrm>
            <a:off x="2" y="3"/>
            <a:ext cx="2890458" cy="4936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404" tIns="45202" rIns="90404" bIns="45202" numCol="1" anchor="t" anchorCtr="0" compatLnSpc="1">
            <a:prstTxWarp prst="textNoShape">
              <a:avLst/>
            </a:prstTxWarp>
          </a:bodyPr>
          <a:lstStyle>
            <a:lvl1pPr defTabSz="903837" eaLnBrk="1" hangingPunct="1">
              <a:defRPr sz="1000">
                <a:latin typeface="Times New Roman" pitchFamily="18" charset="0"/>
              </a:defRPr>
            </a:lvl1pPr>
          </a:lstStyle>
          <a:p>
            <a:endParaRPr lang="de-DE" dirty="0"/>
          </a:p>
        </p:txBody>
      </p:sp>
      <p:sp>
        <p:nvSpPr>
          <p:cNvPr id="22531" name="Rectangle 3"/>
          <p:cNvSpPr>
            <a:spLocks noGrp="1" noChangeArrowheads="1"/>
          </p:cNvSpPr>
          <p:nvPr>
            <p:ph type="dt" idx="1"/>
          </p:nvPr>
        </p:nvSpPr>
        <p:spPr bwMode="auto">
          <a:xfrm>
            <a:off x="3777075" y="3"/>
            <a:ext cx="2890458" cy="4936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404" tIns="45202" rIns="90404" bIns="45202" numCol="1" anchor="t" anchorCtr="0" compatLnSpc="1">
            <a:prstTxWarp prst="textNoShape">
              <a:avLst/>
            </a:prstTxWarp>
          </a:bodyPr>
          <a:lstStyle>
            <a:lvl1pPr algn="r" defTabSz="903837" eaLnBrk="1" hangingPunct="1">
              <a:defRPr sz="1000">
                <a:latin typeface="Times New Roman" pitchFamily="18" charset="0"/>
              </a:defRPr>
            </a:lvl1pPr>
          </a:lstStyle>
          <a:p>
            <a:endParaRPr lang="de-DE" dirty="0"/>
          </a:p>
        </p:txBody>
      </p:sp>
      <p:sp>
        <p:nvSpPr>
          <p:cNvPr id="22532" name="Rectangle 4"/>
          <p:cNvSpPr>
            <a:spLocks noGrp="1" noRot="1" noChangeAspect="1" noChangeArrowheads="1" noTextEdit="1"/>
          </p:cNvSpPr>
          <p:nvPr>
            <p:ph type="sldImg" idx="2"/>
          </p:nvPr>
        </p:nvSpPr>
        <p:spPr bwMode="auto">
          <a:xfrm>
            <a:off x="1947863" y="741363"/>
            <a:ext cx="2773362" cy="3700462"/>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2533" name="Rectangle 5"/>
          <p:cNvSpPr>
            <a:spLocks noGrp="1" noChangeArrowheads="1"/>
          </p:cNvSpPr>
          <p:nvPr>
            <p:ph type="body" sz="quarter" idx="3"/>
          </p:nvPr>
        </p:nvSpPr>
        <p:spPr bwMode="auto">
          <a:xfrm>
            <a:off x="666910" y="4689517"/>
            <a:ext cx="5335270" cy="44426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404" tIns="45202" rIns="90404" bIns="45202" numCol="1" anchor="t" anchorCtr="0" compatLnSpc="1">
            <a:prstTxWarp prst="textNoShape">
              <a:avLst/>
            </a:prstTxWarp>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p>
        </p:txBody>
      </p:sp>
      <p:sp>
        <p:nvSpPr>
          <p:cNvPr id="22534" name="Rectangle 6"/>
          <p:cNvSpPr>
            <a:spLocks noGrp="1" noChangeArrowheads="1"/>
          </p:cNvSpPr>
          <p:nvPr>
            <p:ph type="ftr" sz="quarter" idx="4"/>
          </p:nvPr>
        </p:nvSpPr>
        <p:spPr bwMode="auto">
          <a:xfrm>
            <a:off x="2" y="9377451"/>
            <a:ext cx="2890458" cy="4936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404" tIns="45202" rIns="90404" bIns="45202" numCol="1" anchor="b" anchorCtr="0" compatLnSpc="1">
            <a:prstTxWarp prst="textNoShape">
              <a:avLst/>
            </a:prstTxWarp>
          </a:bodyPr>
          <a:lstStyle>
            <a:lvl1pPr defTabSz="903837" eaLnBrk="1" hangingPunct="1">
              <a:defRPr sz="1000">
                <a:latin typeface="Times New Roman" pitchFamily="18" charset="0"/>
              </a:defRPr>
            </a:lvl1pPr>
          </a:lstStyle>
          <a:p>
            <a:endParaRPr lang="de-DE" dirty="0"/>
          </a:p>
        </p:txBody>
      </p:sp>
      <p:sp>
        <p:nvSpPr>
          <p:cNvPr id="22535" name="Rectangle 7"/>
          <p:cNvSpPr>
            <a:spLocks noGrp="1" noChangeArrowheads="1"/>
          </p:cNvSpPr>
          <p:nvPr>
            <p:ph type="sldNum" sz="quarter" idx="5"/>
          </p:nvPr>
        </p:nvSpPr>
        <p:spPr bwMode="auto">
          <a:xfrm>
            <a:off x="3777075" y="9377451"/>
            <a:ext cx="2890458" cy="4936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404" tIns="45202" rIns="90404" bIns="45202" numCol="1" anchor="b" anchorCtr="0" compatLnSpc="1">
            <a:prstTxWarp prst="textNoShape">
              <a:avLst/>
            </a:prstTxWarp>
          </a:bodyPr>
          <a:lstStyle>
            <a:lvl1pPr algn="r" defTabSz="903837" eaLnBrk="1" hangingPunct="1">
              <a:defRPr sz="1000">
                <a:latin typeface="Times New Roman" pitchFamily="18" charset="0"/>
              </a:defRPr>
            </a:lvl1pPr>
          </a:lstStyle>
          <a:p>
            <a:endParaRPr lang="de-DE" dirty="0"/>
          </a:p>
        </p:txBody>
      </p:sp>
    </p:spTree>
    <p:extLst>
      <p:ext uri="{BB962C8B-B14F-4D97-AF65-F5344CB8AC3E}">
        <p14:creationId xmlns:p14="http://schemas.microsoft.com/office/powerpoint/2010/main" val="699387196"/>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100" kern="1200">
        <a:solidFill>
          <a:schemeClr val="tx1"/>
        </a:solidFill>
        <a:latin typeface="Times New Roman" pitchFamily="18" charset="0"/>
        <a:ea typeface="+mn-ea"/>
        <a:cs typeface="+mn-cs"/>
      </a:defRPr>
    </a:lvl1pPr>
    <a:lvl2pPr marL="457161" algn="l" rtl="0" fontAlgn="base">
      <a:spcBef>
        <a:spcPct val="30000"/>
      </a:spcBef>
      <a:spcAft>
        <a:spcPct val="0"/>
      </a:spcAft>
      <a:defRPr sz="1100" kern="1200">
        <a:solidFill>
          <a:schemeClr val="tx1"/>
        </a:solidFill>
        <a:latin typeface="Times New Roman" pitchFamily="18" charset="0"/>
        <a:ea typeface="+mn-ea"/>
        <a:cs typeface="+mn-cs"/>
      </a:defRPr>
    </a:lvl2pPr>
    <a:lvl3pPr marL="914322" algn="l" rtl="0" fontAlgn="base">
      <a:spcBef>
        <a:spcPct val="30000"/>
      </a:spcBef>
      <a:spcAft>
        <a:spcPct val="0"/>
      </a:spcAft>
      <a:defRPr sz="1100" kern="1200">
        <a:solidFill>
          <a:schemeClr val="tx1"/>
        </a:solidFill>
        <a:latin typeface="Times New Roman" pitchFamily="18" charset="0"/>
        <a:ea typeface="+mn-ea"/>
        <a:cs typeface="+mn-cs"/>
      </a:defRPr>
    </a:lvl3pPr>
    <a:lvl4pPr marL="1371481" algn="l" rtl="0" fontAlgn="base">
      <a:spcBef>
        <a:spcPct val="30000"/>
      </a:spcBef>
      <a:spcAft>
        <a:spcPct val="0"/>
      </a:spcAft>
      <a:defRPr sz="1100" kern="1200">
        <a:solidFill>
          <a:schemeClr val="tx1"/>
        </a:solidFill>
        <a:latin typeface="Times New Roman" pitchFamily="18" charset="0"/>
        <a:ea typeface="+mn-ea"/>
        <a:cs typeface="+mn-cs"/>
      </a:defRPr>
    </a:lvl4pPr>
    <a:lvl5pPr marL="1828642" algn="l" rtl="0" fontAlgn="base">
      <a:spcBef>
        <a:spcPct val="30000"/>
      </a:spcBef>
      <a:spcAft>
        <a:spcPct val="0"/>
      </a:spcAft>
      <a:defRPr sz="1100" kern="1200">
        <a:solidFill>
          <a:schemeClr val="tx1"/>
        </a:solidFill>
        <a:latin typeface="Times New Roman" pitchFamily="18" charset="0"/>
        <a:ea typeface="+mn-ea"/>
        <a:cs typeface="+mn-cs"/>
      </a:defRPr>
    </a:lvl5pPr>
    <a:lvl6pPr marL="2285802" algn="l" defTabSz="914322" rtl="0" eaLnBrk="1" latinLnBrk="0" hangingPunct="1">
      <a:defRPr sz="1100" kern="1200">
        <a:solidFill>
          <a:schemeClr val="tx1"/>
        </a:solidFill>
        <a:latin typeface="+mn-lt"/>
        <a:ea typeface="+mn-ea"/>
        <a:cs typeface="+mn-cs"/>
      </a:defRPr>
    </a:lvl6pPr>
    <a:lvl7pPr marL="2742963" algn="l" defTabSz="914322" rtl="0" eaLnBrk="1" latinLnBrk="0" hangingPunct="1">
      <a:defRPr sz="1100" kern="1200">
        <a:solidFill>
          <a:schemeClr val="tx1"/>
        </a:solidFill>
        <a:latin typeface="+mn-lt"/>
        <a:ea typeface="+mn-ea"/>
        <a:cs typeface="+mn-cs"/>
      </a:defRPr>
    </a:lvl7pPr>
    <a:lvl8pPr marL="3200124" algn="l" defTabSz="914322" rtl="0" eaLnBrk="1" latinLnBrk="0" hangingPunct="1">
      <a:defRPr sz="1100" kern="1200">
        <a:solidFill>
          <a:schemeClr val="tx1"/>
        </a:solidFill>
        <a:latin typeface="+mn-lt"/>
        <a:ea typeface="+mn-ea"/>
        <a:cs typeface="+mn-cs"/>
      </a:defRPr>
    </a:lvl8pPr>
    <a:lvl9pPr marL="3657283" algn="l" defTabSz="914322" rtl="0" eaLnBrk="1" latinLnBrk="0" hangingPunct="1">
      <a:defRPr sz="11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jpeg"/><Relationship Id="rId5" Type="http://schemas.openxmlformats.org/officeDocument/2006/relationships/image" Target="../media/image3.jpg"/><Relationship Id="rId4" Type="http://schemas.openxmlformats.org/officeDocument/2006/relationships/image" Target="../media/image2.gi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jpeg"/><Relationship Id="rId1" Type="http://schemas.openxmlformats.org/officeDocument/2006/relationships/slideMaster" Target="../slideMasters/slideMaster1.xml"/><Relationship Id="rId5" Type="http://schemas.openxmlformats.org/officeDocument/2006/relationships/image" Target="../media/image4.jpeg"/><Relationship Id="rId4" Type="http://schemas.openxmlformats.org/officeDocument/2006/relationships/image" Target="../media/image2.gif"/></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Master" Target="../slideMasters/slideMaster1.xml"/><Relationship Id="rId6" Type="http://schemas.openxmlformats.org/officeDocument/2006/relationships/image" Target="../media/image2.gif"/><Relationship Id="rId5" Type="http://schemas.microsoft.com/office/2007/relationships/hdphoto" Target="../media/hdphoto1.wdp"/><Relationship Id="rId4" Type="http://schemas.openxmlformats.org/officeDocument/2006/relationships/image" Target="../media/image1.jpe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Master" Target="../slideMasters/slideMaster1.xml"/><Relationship Id="rId6" Type="http://schemas.openxmlformats.org/officeDocument/2006/relationships/image" Target="../media/image2.gif"/><Relationship Id="rId5" Type="http://schemas.microsoft.com/office/2007/relationships/hdphoto" Target="../media/hdphoto1.wdp"/><Relationship Id="rId4" Type="http://schemas.openxmlformats.org/officeDocument/2006/relationships/image" Target="../media/image1.jpe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folie">
    <p:bg>
      <p:bgPr>
        <a:gradFill>
          <a:gsLst>
            <a:gs pos="0">
              <a:srgbClr val="BFBFBF"/>
            </a:gs>
            <a:gs pos="50000">
              <a:srgbClr val="E9EAEA"/>
            </a:gs>
            <a:gs pos="100000">
              <a:srgbClr val="BFBFBF"/>
            </a:gs>
          </a:gsLst>
          <a:lin ang="2700000" scaled="1"/>
        </a:gradFill>
        <a:effectLst/>
      </p:bgPr>
    </p:bg>
    <p:spTree>
      <p:nvGrpSpPr>
        <p:cNvPr id="1" name=""/>
        <p:cNvGrpSpPr/>
        <p:nvPr/>
      </p:nvGrpSpPr>
      <p:grpSpPr>
        <a:xfrm>
          <a:off x="0" y="0"/>
          <a:ext cx="0" cy="0"/>
          <a:chOff x="0" y="0"/>
          <a:chExt cx="0" cy="0"/>
        </a:xfrm>
      </p:grpSpPr>
      <p:sp>
        <p:nvSpPr>
          <p:cNvPr id="7" name="Line 9"/>
          <p:cNvSpPr>
            <a:spLocks noChangeShapeType="1"/>
          </p:cNvSpPr>
          <p:nvPr/>
        </p:nvSpPr>
        <p:spPr bwMode="auto">
          <a:xfrm>
            <a:off x="1" y="2474308"/>
            <a:ext cx="3861197" cy="0"/>
          </a:xfrm>
          <a:prstGeom prst="line">
            <a:avLst/>
          </a:prstGeom>
          <a:noFill/>
          <a:ln w="12700">
            <a:solidFill>
              <a:srgbClr val="5F5F5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32" tIns="45715" rIns="91432" bIns="45715"/>
          <a:lstStyle/>
          <a:p>
            <a:pPr eaLnBrk="1" hangingPunct="1"/>
            <a:endParaRPr lang="de-DE" dirty="0">
              <a:solidFill>
                <a:srgbClr val="000000"/>
              </a:solidFill>
              <a:cs typeface="Arial" charset="0"/>
            </a:endParaRPr>
          </a:p>
        </p:txBody>
      </p:sp>
      <p:sp>
        <p:nvSpPr>
          <p:cNvPr id="19458" name="Rectangle 2"/>
          <p:cNvSpPr>
            <a:spLocks noGrp="1" noChangeArrowheads="1"/>
          </p:cNvSpPr>
          <p:nvPr>
            <p:ph type="ctrTitle"/>
          </p:nvPr>
        </p:nvSpPr>
        <p:spPr>
          <a:xfrm>
            <a:off x="345282" y="3059831"/>
            <a:ext cx="6167438" cy="2736304"/>
          </a:xfrm>
          <a:prstGeom prst="rect">
            <a:avLst/>
          </a:prstGeom>
        </p:spPr>
        <p:txBody>
          <a:bodyPr lIns="91432" tIns="45715" rIns="91432" bIns="45715" anchor="t"/>
          <a:lstStyle>
            <a:lvl1pPr>
              <a:defRPr sz="3200"/>
            </a:lvl1pPr>
          </a:lstStyle>
          <a:p>
            <a:pPr lvl="0"/>
            <a:r>
              <a:rPr lang="en-US" altLang="en-GB" noProof="0" dirty="0" err="1" smtClean="0"/>
              <a:t>Titelmasterformat</a:t>
            </a:r>
            <a:r>
              <a:rPr lang="en-US" altLang="en-GB" noProof="0" dirty="0" smtClean="0"/>
              <a:t> </a:t>
            </a:r>
            <a:r>
              <a:rPr lang="en-US" altLang="en-GB" noProof="0" dirty="0" err="1" smtClean="0"/>
              <a:t>durch</a:t>
            </a:r>
            <a:r>
              <a:rPr lang="en-US" altLang="en-GB" noProof="0" dirty="0" smtClean="0"/>
              <a:t> </a:t>
            </a:r>
            <a:r>
              <a:rPr lang="en-US" altLang="en-GB" noProof="0" dirty="0" err="1" smtClean="0"/>
              <a:t>Klicken</a:t>
            </a:r>
            <a:r>
              <a:rPr lang="en-US" altLang="en-GB" noProof="0" dirty="0" smtClean="0"/>
              <a:t> </a:t>
            </a:r>
            <a:r>
              <a:rPr lang="en-US" altLang="en-GB" noProof="0" dirty="0" err="1" smtClean="0"/>
              <a:t>bearbeiten</a:t>
            </a:r>
            <a:endParaRPr lang="en-US" altLang="en-GB" noProof="0" dirty="0" smtClean="0"/>
          </a:p>
        </p:txBody>
      </p:sp>
      <p:sp>
        <p:nvSpPr>
          <p:cNvPr id="19459" name="Rectangle 3"/>
          <p:cNvSpPr>
            <a:spLocks noGrp="1" noChangeArrowheads="1"/>
          </p:cNvSpPr>
          <p:nvPr>
            <p:ph type="subTitle" idx="1"/>
          </p:nvPr>
        </p:nvSpPr>
        <p:spPr>
          <a:xfrm>
            <a:off x="348258" y="6300193"/>
            <a:ext cx="6161485" cy="1515533"/>
          </a:xfrm>
          <a:prstGeom prst="rect">
            <a:avLst/>
          </a:prstGeom>
        </p:spPr>
        <p:txBody>
          <a:bodyPr lIns="91432" tIns="45715" rIns="91432" bIns="45715"/>
          <a:lstStyle>
            <a:lvl1pPr marL="0" indent="0" algn="ctr">
              <a:buFontTx/>
              <a:buNone/>
              <a:defRPr sz="2000"/>
            </a:lvl1pPr>
          </a:lstStyle>
          <a:p>
            <a:pPr lvl="0"/>
            <a:r>
              <a:rPr lang="en-US" altLang="en-GB" noProof="0" dirty="0" err="1" smtClean="0"/>
              <a:t>Formatvorlage</a:t>
            </a:r>
            <a:r>
              <a:rPr lang="en-US" altLang="en-GB" noProof="0" dirty="0" smtClean="0"/>
              <a:t> des </a:t>
            </a:r>
            <a:r>
              <a:rPr lang="en-US" altLang="en-GB" noProof="0" dirty="0" err="1" smtClean="0"/>
              <a:t>Untertitelmasters</a:t>
            </a:r>
            <a:r>
              <a:rPr lang="en-US" altLang="en-GB" noProof="0" dirty="0" smtClean="0"/>
              <a:t> </a:t>
            </a:r>
            <a:r>
              <a:rPr lang="en-US" altLang="en-GB" noProof="0" dirty="0" err="1" smtClean="0"/>
              <a:t>durch</a:t>
            </a:r>
            <a:r>
              <a:rPr lang="en-US" altLang="en-GB" noProof="0" dirty="0" smtClean="0"/>
              <a:t> </a:t>
            </a:r>
            <a:r>
              <a:rPr lang="en-US" altLang="en-GB" noProof="0" dirty="0" err="1" smtClean="0"/>
              <a:t>Klicken</a:t>
            </a:r>
            <a:r>
              <a:rPr lang="en-US" altLang="en-GB" noProof="0" dirty="0" smtClean="0"/>
              <a:t> </a:t>
            </a:r>
            <a:r>
              <a:rPr lang="en-US" altLang="en-GB" noProof="0" dirty="0" err="1" smtClean="0"/>
              <a:t>bearbeiten</a:t>
            </a:r>
            <a:endParaRPr lang="en-US" altLang="en-GB" noProof="0" dirty="0" smtClean="0"/>
          </a:p>
        </p:txBody>
      </p:sp>
      <p:sp>
        <p:nvSpPr>
          <p:cNvPr id="16" name="Textplatzhalter 15"/>
          <p:cNvSpPr>
            <a:spLocks noGrp="1"/>
          </p:cNvSpPr>
          <p:nvPr>
            <p:ph type="body" sz="quarter" idx="10"/>
          </p:nvPr>
        </p:nvSpPr>
        <p:spPr>
          <a:xfrm>
            <a:off x="345281" y="1812919"/>
            <a:ext cx="4685135" cy="546101"/>
          </a:xfrm>
          <a:prstGeom prst="rect">
            <a:avLst/>
          </a:prstGeom>
        </p:spPr>
        <p:txBody>
          <a:bodyPr lIns="91432" tIns="45715" rIns="91432" bIns="45715"/>
          <a:lstStyle>
            <a:lvl1pPr marL="0" indent="0">
              <a:buNone/>
              <a:defRPr sz="2400" b="1"/>
            </a:lvl1pPr>
          </a:lstStyle>
          <a:p>
            <a:pPr lvl="0"/>
            <a:endParaRPr lang="de-DE" dirty="0"/>
          </a:p>
        </p:txBody>
      </p:sp>
      <p:pic>
        <p:nvPicPr>
          <p:cNvPr id="35" name="Picture 20" descr="HPF_graugelb PPP"/>
          <p:cNvPicPr>
            <a:picLocks noChangeAspect="1" noChangeArrowheads="1"/>
          </p:cNvPicPr>
          <p:nvPr userDrawn="1"/>
        </p:nvPicPr>
        <p:blipFill rotWithShape="1">
          <a:blip r:embed="rId2">
            <a:extLst>
              <a:ext uri="{BEBA8EAE-BF5A-486C-A8C5-ECC9F3942E4B}">
                <a14:imgProps xmlns:a14="http://schemas.microsoft.com/office/drawing/2010/main">
                  <a14:imgLayer r:embed="rId3">
                    <a14:imgEffect>
                      <a14:brightnessContrast bright="-20000"/>
                    </a14:imgEffect>
                  </a14:imgLayer>
                </a14:imgProps>
              </a:ext>
              <a:ext uri="{28A0092B-C50C-407E-A947-70E740481C1C}">
                <a14:useLocalDpi xmlns:a14="http://schemas.microsoft.com/office/drawing/2010/main" val="0"/>
              </a:ext>
            </a:extLst>
          </a:blip>
          <a:srcRect l="24520" t="-1" r="277" b="4510"/>
          <a:stretch/>
        </p:blipFill>
        <p:spPr bwMode="auto">
          <a:xfrm>
            <a:off x="1" y="1"/>
            <a:ext cx="6858000" cy="756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36" name="Grafik 35"/>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88642" y="162175"/>
            <a:ext cx="729695" cy="431651"/>
          </a:xfrm>
          <a:prstGeom prst="rect">
            <a:avLst/>
          </a:prstGeom>
        </p:spPr>
      </p:pic>
      <p:pic>
        <p:nvPicPr>
          <p:cNvPr id="37" name="Grafik 36"/>
          <p:cNvPicPr>
            <a:picLocks noChangeAspect="1"/>
          </p:cNvPicPr>
          <p:nvPr userDrawn="1"/>
        </p:nvPicPr>
        <p:blipFill>
          <a:blip r:embed="rId5" cstate="print">
            <a:duotone>
              <a:prstClr val="black"/>
              <a:schemeClr val="tx2">
                <a:tint val="45000"/>
                <a:satMod val="400000"/>
              </a:schemeClr>
            </a:duotone>
            <a:extLst>
              <a:ext uri="{28A0092B-C50C-407E-A947-70E740481C1C}">
                <a14:useLocalDpi xmlns:a14="http://schemas.microsoft.com/office/drawing/2010/main" val="0"/>
              </a:ext>
            </a:extLst>
          </a:blip>
          <a:stretch>
            <a:fillRect/>
          </a:stretch>
        </p:blipFill>
        <p:spPr>
          <a:xfrm>
            <a:off x="5211199" y="1496826"/>
            <a:ext cx="1303311" cy="977483"/>
          </a:xfrm>
          <a:prstGeom prst="rect">
            <a:avLst/>
          </a:prstGeom>
          <a:ln w="12700">
            <a:solidFill>
              <a:schemeClr val="tx1"/>
            </a:solidFill>
          </a:ln>
          <a:effectLst/>
        </p:spPr>
      </p:pic>
      <p:pic>
        <p:nvPicPr>
          <p:cNvPr id="38" name="Picture 4" descr="LogoHSPF-sw"/>
          <p:cNvPicPr>
            <a:picLocks noChangeAspect="1" noChangeArrowheads="1"/>
          </p:cNvPicPr>
          <p:nvPr userDrawn="1"/>
        </p:nvPicPr>
        <p:blipFill>
          <a:blip r:embed="rId6" cstate="print">
            <a:duotone>
              <a:prstClr val="black"/>
              <a:schemeClr val="tx2">
                <a:tint val="45000"/>
                <a:satMod val="400000"/>
              </a:schemeClr>
            </a:duotone>
            <a:extLst>
              <a:ext uri="{28A0092B-C50C-407E-A947-70E740481C1C}">
                <a14:useLocalDpi xmlns:a14="http://schemas.microsoft.com/office/drawing/2010/main" val="0"/>
              </a:ext>
            </a:extLst>
          </a:blip>
          <a:srcRect r="3331" b="-30769"/>
          <a:stretch>
            <a:fillRect/>
          </a:stretch>
        </p:blipFill>
        <p:spPr bwMode="auto">
          <a:xfrm>
            <a:off x="4305601" y="8820000"/>
            <a:ext cx="2555875" cy="330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64281827"/>
      </p:ext>
    </p:extLst>
  </p:cSld>
  <p:clrMapOvr>
    <a:masterClrMapping/>
  </p:clrMapOvr>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a:xfrm>
            <a:off x="304801" y="304801"/>
            <a:ext cx="6381750" cy="522784"/>
          </a:xfrm>
          <a:prstGeom prst="rect">
            <a:avLst/>
          </a:prstGeom>
        </p:spPr>
        <p:txBody>
          <a:bodyPr lIns="91432" tIns="45715" rIns="91432" bIns="45715"/>
          <a:lstStyle/>
          <a:p>
            <a:r>
              <a:rPr lang="de-DE" smtClean="0"/>
              <a:t>Titelmasterformat durch Klicken bearbeiten</a:t>
            </a:r>
            <a:endParaRPr lang="de-DE"/>
          </a:p>
        </p:txBody>
      </p:sp>
      <p:sp>
        <p:nvSpPr>
          <p:cNvPr id="3" name="Line 8"/>
          <p:cNvSpPr>
            <a:spLocks noChangeShapeType="1"/>
          </p:cNvSpPr>
          <p:nvPr userDrawn="1"/>
        </p:nvSpPr>
        <p:spPr bwMode="auto">
          <a:xfrm>
            <a:off x="-1190" y="1115483"/>
            <a:ext cx="6858001"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32" tIns="45715" rIns="91432" bIns="45715"/>
          <a:lstStyle/>
          <a:p>
            <a:pPr eaLnBrk="1" hangingPunct="1"/>
            <a:endParaRPr lang="de-DE" dirty="0">
              <a:solidFill>
                <a:srgbClr val="000000"/>
              </a:solidFill>
              <a:cs typeface="Arial" charset="0"/>
            </a:endParaRPr>
          </a:p>
        </p:txBody>
      </p:sp>
    </p:spTree>
    <p:extLst>
      <p:ext uri="{BB962C8B-B14F-4D97-AF65-F5344CB8AC3E}">
        <p14:creationId xmlns:p14="http://schemas.microsoft.com/office/powerpoint/2010/main" val="2271290253"/>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Tree>
    <p:extLst>
      <p:ext uri="{BB962C8B-B14F-4D97-AF65-F5344CB8AC3E}">
        <p14:creationId xmlns:p14="http://schemas.microsoft.com/office/powerpoint/2010/main" val="1645776609"/>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344216" y="1653221"/>
            <a:ext cx="4114800" cy="4650213"/>
          </a:xfrm>
          <a:prstGeom prst="rect">
            <a:avLst/>
          </a:prstGeom>
        </p:spPr>
        <p:txBody>
          <a:bodyPr lIns="91432" tIns="45715" rIns="91432" bIns="45715"/>
          <a:lstStyle>
            <a:lvl1pPr marL="0" indent="0">
              <a:buNone/>
              <a:defRPr sz="3200"/>
            </a:lvl1pPr>
            <a:lvl2pPr marL="457161" indent="0">
              <a:buNone/>
              <a:defRPr sz="2800"/>
            </a:lvl2pPr>
            <a:lvl3pPr marL="914322" indent="0">
              <a:buNone/>
              <a:defRPr sz="2400"/>
            </a:lvl3pPr>
            <a:lvl4pPr marL="1371481" indent="0">
              <a:buNone/>
              <a:defRPr sz="2000"/>
            </a:lvl4pPr>
            <a:lvl5pPr marL="1828642" indent="0">
              <a:buNone/>
              <a:defRPr sz="2000"/>
            </a:lvl5pPr>
            <a:lvl6pPr marL="2285802" indent="0">
              <a:buNone/>
              <a:defRPr sz="2000"/>
            </a:lvl6pPr>
            <a:lvl7pPr marL="2742963" indent="0">
              <a:buNone/>
              <a:defRPr sz="2000"/>
            </a:lvl7pPr>
            <a:lvl8pPr marL="3200124" indent="0">
              <a:buNone/>
              <a:defRPr sz="2000"/>
            </a:lvl8pPr>
            <a:lvl9pPr marL="3657283" indent="0">
              <a:buNone/>
              <a:defRPr sz="2000"/>
            </a:lvl9pPr>
          </a:lstStyle>
          <a:p>
            <a:pPr lvl="0"/>
            <a:endParaRPr lang="de-DE" noProof="0" dirty="0"/>
          </a:p>
        </p:txBody>
      </p:sp>
      <p:sp>
        <p:nvSpPr>
          <p:cNvPr id="4" name="Textplatzhalter 3"/>
          <p:cNvSpPr>
            <a:spLocks noGrp="1"/>
          </p:cNvSpPr>
          <p:nvPr>
            <p:ph type="body" sz="half" idx="2"/>
          </p:nvPr>
        </p:nvSpPr>
        <p:spPr>
          <a:xfrm>
            <a:off x="1344216" y="6588224"/>
            <a:ext cx="4114800" cy="1641376"/>
          </a:xfrm>
          <a:prstGeom prst="rect">
            <a:avLst/>
          </a:prstGeom>
        </p:spPr>
        <p:txBody>
          <a:bodyPr lIns="91432" tIns="45715" rIns="91432" bIns="45715"/>
          <a:lstStyle>
            <a:lvl1pPr marL="0" indent="0">
              <a:buNone/>
              <a:defRPr sz="1400"/>
            </a:lvl1pPr>
            <a:lvl2pPr marL="457161" indent="0">
              <a:buNone/>
              <a:defRPr sz="1100"/>
            </a:lvl2pPr>
            <a:lvl3pPr marL="914322" indent="0">
              <a:buNone/>
              <a:defRPr sz="1000"/>
            </a:lvl3pPr>
            <a:lvl4pPr marL="1371481" indent="0">
              <a:buNone/>
              <a:defRPr sz="900"/>
            </a:lvl4pPr>
            <a:lvl5pPr marL="1828642" indent="0">
              <a:buNone/>
              <a:defRPr sz="900"/>
            </a:lvl5pPr>
            <a:lvl6pPr marL="2285802" indent="0">
              <a:buNone/>
              <a:defRPr sz="900"/>
            </a:lvl6pPr>
            <a:lvl7pPr marL="2742963" indent="0">
              <a:buNone/>
              <a:defRPr sz="900"/>
            </a:lvl7pPr>
            <a:lvl8pPr marL="3200124" indent="0">
              <a:buNone/>
              <a:defRPr sz="900"/>
            </a:lvl8pPr>
            <a:lvl9pPr marL="3657283" indent="0">
              <a:buNone/>
              <a:defRPr sz="900"/>
            </a:lvl9pPr>
          </a:lstStyle>
          <a:p>
            <a:pPr lvl="0"/>
            <a:r>
              <a:rPr lang="de-DE" smtClean="0"/>
              <a:t>Textmasterformat bearbeiten</a:t>
            </a:r>
          </a:p>
        </p:txBody>
      </p:sp>
      <p:sp>
        <p:nvSpPr>
          <p:cNvPr id="11" name="Titel 10"/>
          <p:cNvSpPr>
            <a:spLocks noGrp="1"/>
          </p:cNvSpPr>
          <p:nvPr>
            <p:ph type="title"/>
          </p:nvPr>
        </p:nvSpPr>
        <p:spPr>
          <a:xfrm>
            <a:off x="304801" y="304801"/>
            <a:ext cx="6381750" cy="522784"/>
          </a:xfrm>
          <a:prstGeom prst="rect">
            <a:avLst/>
          </a:prstGeom>
        </p:spPr>
        <p:txBody>
          <a:bodyPr lIns="91432" tIns="45715" rIns="91432" bIns="45715"/>
          <a:lstStyle/>
          <a:p>
            <a:r>
              <a:rPr lang="de-DE" smtClean="0"/>
              <a:t>Titelmasterformat durch Klicken bearbeiten</a:t>
            </a:r>
            <a:endParaRPr lang="de-DE"/>
          </a:p>
        </p:txBody>
      </p:sp>
      <p:sp>
        <p:nvSpPr>
          <p:cNvPr id="6" name="Line 8"/>
          <p:cNvSpPr>
            <a:spLocks noChangeShapeType="1"/>
          </p:cNvSpPr>
          <p:nvPr userDrawn="1"/>
        </p:nvSpPr>
        <p:spPr bwMode="auto">
          <a:xfrm>
            <a:off x="-1190" y="756000"/>
            <a:ext cx="6858001"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32" tIns="45715" rIns="91432" bIns="45715"/>
          <a:lstStyle/>
          <a:p>
            <a:pPr eaLnBrk="1" hangingPunct="1"/>
            <a:endParaRPr lang="de-DE" dirty="0">
              <a:solidFill>
                <a:srgbClr val="000000"/>
              </a:solidFill>
              <a:cs typeface="Arial" charset="0"/>
            </a:endParaRPr>
          </a:p>
        </p:txBody>
      </p:sp>
    </p:spTree>
    <p:extLst>
      <p:ext uri="{BB962C8B-B14F-4D97-AF65-F5344CB8AC3E}">
        <p14:creationId xmlns:p14="http://schemas.microsoft.com/office/powerpoint/2010/main" val="3573416529"/>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a:xfrm>
            <a:off x="304801" y="304801"/>
            <a:ext cx="6381750" cy="522784"/>
          </a:xfrm>
          <a:prstGeom prst="rect">
            <a:avLst/>
          </a:prstGeom>
        </p:spPr>
        <p:txBody>
          <a:bodyPr lIns="91432" tIns="45715" rIns="91432" bIns="45715"/>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285752" y="1691680"/>
            <a:ext cx="6384132" cy="6639520"/>
          </a:xfrm>
          <a:prstGeom prst="rect">
            <a:avLst/>
          </a:prstGeom>
        </p:spPr>
        <p:txBody>
          <a:bodyPr vert="eaVert" lIns="91432" tIns="45715" rIns="91432" bIns="45715"/>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Line 8"/>
          <p:cNvSpPr>
            <a:spLocks noChangeShapeType="1"/>
          </p:cNvSpPr>
          <p:nvPr userDrawn="1"/>
        </p:nvSpPr>
        <p:spPr bwMode="auto">
          <a:xfrm>
            <a:off x="-1190" y="756000"/>
            <a:ext cx="6858001"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32" tIns="45715" rIns="91432" bIns="45715"/>
          <a:lstStyle/>
          <a:p>
            <a:pPr eaLnBrk="1" hangingPunct="1"/>
            <a:endParaRPr lang="de-DE" dirty="0">
              <a:solidFill>
                <a:srgbClr val="000000"/>
              </a:solidFill>
              <a:cs typeface="Arial" charset="0"/>
            </a:endParaRPr>
          </a:p>
        </p:txBody>
      </p:sp>
    </p:spTree>
    <p:extLst>
      <p:ext uri="{BB962C8B-B14F-4D97-AF65-F5344CB8AC3E}">
        <p14:creationId xmlns:p14="http://schemas.microsoft.com/office/powerpoint/2010/main" val="3302852885"/>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5086350" y="1345980"/>
            <a:ext cx="1600200" cy="6985221"/>
          </a:xfrm>
          <a:prstGeom prst="rect">
            <a:avLst/>
          </a:prstGeom>
        </p:spPr>
        <p:txBody>
          <a:bodyPr vert="eaVert" lIns="91432" tIns="45715" rIns="91432" bIns="45715"/>
          <a:lstStyle/>
          <a:p>
            <a:r>
              <a:rPr lang="de-DE" dirty="0" smtClean="0"/>
              <a:t>Titelmasterformat durch Klicken bearbeiten</a:t>
            </a:r>
            <a:endParaRPr lang="de-DE" dirty="0"/>
          </a:p>
        </p:txBody>
      </p:sp>
      <p:sp>
        <p:nvSpPr>
          <p:cNvPr id="3" name="Vertikaler Textplatzhalter 2"/>
          <p:cNvSpPr>
            <a:spLocks noGrp="1"/>
          </p:cNvSpPr>
          <p:nvPr>
            <p:ph type="body" orient="vert" idx="1"/>
          </p:nvPr>
        </p:nvSpPr>
        <p:spPr>
          <a:xfrm>
            <a:off x="285750" y="1345980"/>
            <a:ext cx="4686300" cy="6985221"/>
          </a:xfrm>
          <a:prstGeom prst="rect">
            <a:avLst/>
          </a:prstGeom>
        </p:spPr>
        <p:txBody>
          <a:bodyPr vert="eaVert" lIns="91432" tIns="45715" rIns="91432" bIns="45715"/>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Line 8"/>
          <p:cNvSpPr>
            <a:spLocks noChangeShapeType="1"/>
          </p:cNvSpPr>
          <p:nvPr userDrawn="1"/>
        </p:nvSpPr>
        <p:spPr bwMode="auto">
          <a:xfrm>
            <a:off x="-1190" y="1115483"/>
            <a:ext cx="6858001"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32" tIns="45715" rIns="91432" bIns="45715"/>
          <a:lstStyle/>
          <a:p>
            <a:pPr eaLnBrk="1" hangingPunct="1"/>
            <a:endParaRPr lang="de-DE" dirty="0">
              <a:solidFill>
                <a:srgbClr val="000000"/>
              </a:solidFill>
              <a:cs typeface="Arial" charset="0"/>
            </a:endParaRPr>
          </a:p>
        </p:txBody>
      </p:sp>
    </p:spTree>
    <p:extLst>
      <p:ext uri="{BB962C8B-B14F-4D97-AF65-F5344CB8AC3E}">
        <p14:creationId xmlns:p14="http://schemas.microsoft.com/office/powerpoint/2010/main" val="1499192958"/>
      </p:ext>
    </p:extLst>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bl" preserve="1">
  <p:cSld name="Titel und Tabelle">
    <p:spTree>
      <p:nvGrpSpPr>
        <p:cNvPr id="1" name=""/>
        <p:cNvGrpSpPr/>
        <p:nvPr/>
      </p:nvGrpSpPr>
      <p:grpSpPr>
        <a:xfrm>
          <a:off x="0" y="0"/>
          <a:ext cx="0" cy="0"/>
          <a:chOff x="0" y="0"/>
          <a:chExt cx="0" cy="0"/>
        </a:xfrm>
      </p:grpSpPr>
      <p:sp>
        <p:nvSpPr>
          <p:cNvPr id="2" name="Titel 1"/>
          <p:cNvSpPr>
            <a:spLocks noGrp="1"/>
          </p:cNvSpPr>
          <p:nvPr>
            <p:ph type="title"/>
          </p:nvPr>
        </p:nvSpPr>
        <p:spPr>
          <a:xfrm>
            <a:off x="304801" y="304800"/>
            <a:ext cx="6381750" cy="711201"/>
          </a:xfrm>
          <a:prstGeom prst="rect">
            <a:avLst/>
          </a:prstGeom>
        </p:spPr>
        <p:txBody>
          <a:bodyPr lIns="91432" tIns="45715" rIns="91432" bIns="45715"/>
          <a:lstStyle/>
          <a:p>
            <a:r>
              <a:rPr lang="de-DE" smtClean="0"/>
              <a:t>Titelmasterformat durch Klicken bearbeiten</a:t>
            </a:r>
            <a:endParaRPr lang="de-DE"/>
          </a:p>
        </p:txBody>
      </p:sp>
      <p:sp>
        <p:nvSpPr>
          <p:cNvPr id="3" name="Tabellenplatzhalter 2"/>
          <p:cNvSpPr>
            <a:spLocks noGrp="1"/>
          </p:cNvSpPr>
          <p:nvPr>
            <p:ph type="tbl" idx="1"/>
          </p:nvPr>
        </p:nvSpPr>
        <p:spPr>
          <a:xfrm>
            <a:off x="285752" y="1524000"/>
            <a:ext cx="6384132" cy="6807200"/>
          </a:xfrm>
          <a:prstGeom prst="rect">
            <a:avLst/>
          </a:prstGeom>
        </p:spPr>
        <p:txBody>
          <a:bodyPr lIns="91432" tIns="45715" rIns="91432" bIns="45715"/>
          <a:lstStyle/>
          <a:p>
            <a:pPr lvl="0"/>
            <a:endParaRPr lang="de-DE" noProof="0" dirty="0"/>
          </a:p>
        </p:txBody>
      </p:sp>
      <p:sp>
        <p:nvSpPr>
          <p:cNvPr id="4" name="Line 8"/>
          <p:cNvSpPr>
            <a:spLocks noChangeShapeType="1"/>
          </p:cNvSpPr>
          <p:nvPr userDrawn="1"/>
        </p:nvSpPr>
        <p:spPr bwMode="auto">
          <a:xfrm>
            <a:off x="-1190" y="1115483"/>
            <a:ext cx="6858001"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32" tIns="45715" rIns="91432" bIns="45715"/>
          <a:lstStyle/>
          <a:p>
            <a:pPr eaLnBrk="1" hangingPunct="1"/>
            <a:endParaRPr lang="de-DE" dirty="0">
              <a:solidFill>
                <a:srgbClr val="000000"/>
              </a:solidFill>
              <a:cs typeface="Arial" charset="0"/>
            </a:endParaRPr>
          </a:p>
        </p:txBody>
      </p:sp>
    </p:spTree>
    <p:extLst>
      <p:ext uri="{BB962C8B-B14F-4D97-AF65-F5344CB8AC3E}">
        <p14:creationId xmlns:p14="http://schemas.microsoft.com/office/powerpoint/2010/main" val="62292993"/>
      </p:ext>
    </p:extLst>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xAndClipArt">
  <p:cSld name="Titel, Text und ClipArt">
    <p:spTree>
      <p:nvGrpSpPr>
        <p:cNvPr id="1" name=""/>
        <p:cNvGrpSpPr/>
        <p:nvPr/>
      </p:nvGrpSpPr>
      <p:grpSpPr>
        <a:xfrm>
          <a:off x="0" y="0"/>
          <a:ext cx="0" cy="0"/>
          <a:chOff x="0" y="0"/>
          <a:chExt cx="0" cy="0"/>
        </a:xfrm>
      </p:grpSpPr>
      <p:sp>
        <p:nvSpPr>
          <p:cNvPr id="2" name="Titel 1"/>
          <p:cNvSpPr>
            <a:spLocks noGrp="1"/>
          </p:cNvSpPr>
          <p:nvPr>
            <p:ph type="title"/>
          </p:nvPr>
        </p:nvSpPr>
        <p:spPr>
          <a:xfrm>
            <a:off x="400051" y="304800"/>
            <a:ext cx="6309122" cy="1016000"/>
          </a:xfrm>
          <a:prstGeom prst="rect">
            <a:avLst/>
          </a:prstGeom>
        </p:spPr>
        <p:txBody>
          <a:bodyPr lIns="91432" tIns="45715" rIns="91432" bIns="45715"/>
          <a:lstStyle/>
          <a:p>
            <a:r>
              <a:rPr lang="de-DE" smtClean="0"/>
              <a:t>Titelmasterformat durch Klicken bearbeiten</a:t>
            </a:r>
            <a:endParaRPr lang="de-DE"/>
          </a:p>
        </p:txBody>
      </p:sp>
      <p:sp>
        <p:nvSpPr>
          <p:cNvPr id="3" name="Textplatzhalter 2"/>
          <p:cNvSpPr>
            <a:spLocks noGrp="1"/>
          </p:cNvSpPr>
          <p:nvPr>
            <p:ph type="body" sz="half" idx="1"/>
          </p:nvPr>
        </p:nvSpPr>
        <p:spPr>
          <a:xfrm>
            <a:off x="400051" y="1625600"/>
            <a:ext cx="3096816" cy="6502400"/>
          </a:xfrm>
          <a:prstGeom prst="rect">
            <a:avLst/>
          </a:prstGeom>
        </p:spPr>
        <p:txBody>
          <a:bodyPr lIns="91432" tIns="45715" rIns="91432" bIns="45715"/>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ClipArt-Platzhalter 3"/>
          <p:cNvSpPr>
            <a:spLocks noGrp="1"/>
          </p:cNvSpPr>
          <p:nvPr>
            <p:ph type="clipArt" sz="half" idx="2"/>
          </p:nvPr>
        </p:nvSpPr>
        <p:spPr>
          <a:xfrm>
            <a:off x="3611167" y="1625600"/>
            <a:ext cx="3098006" cy="6502400"/>
          </a:xfrm>
          <a:prstGeom prst="rect">
            <a:avLst/>
          </a:prstGeom>
        </p:spPr>
        <p:txBody>
          <a:bodyPr lIns="91432" tIns="45715" rIns="91432" bIns="45715"/>
          <a:lstStyle/>
          <a:p>
            <a:endParaRPr lang="de-DE" dirty="0"/>
          </a:p>
        </p:txBody>
      </p:sp>
    </p:spTree>
    <p:extLst>
      <p:ext uri="{BB962C8B-B14F-4D97-AF65-F5344CB8AC3E}">
        <p14:creationId xmlns:p14="http://schemas.microsoft.com/office/powerpoint/2010/main" val="38194336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elfolie">
    <p:spTree>
      <p:nvGrpSpPr>
        <p:cNvPr id="1" name=""/>
        <p:cNvGrpSpPr/>
        <p:nvPr/>
      </p:nvGrpSpPr>
      <p:grpSpPr>
        <a:xfrm>
          <a:off x="0" y="0"/>
          <a:ext cx="0" cy="0"/>
          <a:chOff x="0" y="0"/>
          <a:chExt cx="0" cy="0"/>
        </a:xfrm>
      </p:grpSpPr>
      <p:sp>
        <p:nvSpPr>
          <p:cNvPr id="14" name="Textplatzhalter 15"/>
          <p:cNvSpPr>
            <a:spLocks noGrp="1"/>
          </p:cNvSpPr>
          <p:nvPr>
            <p:ph type="body" sz="quarter" idx="10"/>
          </p:nvPr>
        </p:nvSpPr>
        <p:spPr>
          <a:xfrm>
            <a:off x="345283" y="1175351"/>
            <a:ext cx="3960318" cy="335134"/>
          </a:xfrm>
          <a:prstGeom prst="rect">
            <a:avLst/>
          </a:prstGeom>
        </p:spPr>
        <p:txBody>
          <a:bodyPr lIns="91432" tIns="45715" rIns="91432" bIns="45715"/>
          <a:lstStyle>
            <a:lvl1pPr marL="0" indent="0">
              <a:buNone/>
              <a:defRPr sz="1700" b="1">
                <a:latin typeface="+mj-lt"/>
              </a:defRPr>
            </a:lvl1pPr>
          </a:lstStyle>
          <a:p>
            <a:pPr lvl="0"/>
            <a:endParaRPr lang="de-DE" dirty="0"/>
          </a:p>
        </p:txBody>
      </p:sp>
      <p:sp>
        <p:nvSpPr>
          <p:cNvPr id="15" name="Line 9"/>
          <p:cNvSpPr>
            <a:spLocks noChangeShapeType="1"/>
          </p:cNvSpPr>
          <p:nvPr userDrawn="1"/>
        </p:nvSpPr>
        <p:spPr bwMode="auto">
          <a:xfrm>
            <a:off x="1" y="1526107"/>
            <a:ext cx="4305600" cy="0"/>
          </a:xfrm>
          <a:prstGeom prst="line">
            <a:avLst/>
          </a:prstGeom>
          <a:noFill/>
          <a:ln w="12700">
            <a:solidFill>
              <a:srgbClr val="5F5F5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32" tIns="45715" rIns="91432" bIns="45715"/>
          <a:lstStyle/>
          <a:p>
            <a:pPr eaLnBrk="1" hangingPunct="1"/>
            <a:endParaRPr lang="de-DE" dirty="0">
              <a:solidFill>
                <a:srgbClr val="000000"/>
              </a:solidFill>
              <a:cs typeface="Arial" charset="0"/>
            </a:endParaRPr>
          </a:p>
        </p:txBody>
      </p:sp>
      <p:pic>
        <p:nvPicPr>
          <p:cNvPr id="18" name="Picture 20" descr="HPF_graugelb PPP"/>
          <p:cNvPicPr>
            <a:picLocks noChangeAspect="1" noChangeArrowheads="1"/>
          </p:cNvPicPr>
          <p:nvPr userDrawn="1"/>
        </p:nvPicPr>
        <p:blipFill rotWithShape="1">
          <a:blip r:embed="rId2">
            <a:extLst>
              <a:ext uri="{BEBA8EAE-BF5A-486C-A8C5-ECC9F3942E4B}">
                <a14:imgProps xmlns:a14="http://schemas.microsoft.com/office/drawing/2010/main">
                  <a14:imgLayer r:embed="rId3">
                    <a14:imgEffect>
                      <a14:brightnessContrast bright="-20000"/>
                    </a14:imgEffect>
                  </a14:imgLayer>
                </a14:imgProps>
              </a:ext>
              <a:ext uri="{28A0092B-C50C-407E-A947-70E740481C1C}">
                <a14:useLocalDpi xmlns:a14="http://schemas.microsoft.com/office/drawing/2010/main" val="0"/>
              </a:ext>
            </a:extLst>
          </a:blip>
          <a:srcRect l="24520" t="-1" r="277" b="4510"/>
          <a:stretch/>
        </p:blipFill>
        <p:spPr bwMode="auto">
          <a:xfrm>
            <a:off x="-1190" y="1"/>
            <a:ext cx="6858001" cy="756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19" name="Grafik 18"/>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88642" y="162175"/>
            <a:ext cx="729695" cy="431651"/>
          </a:xfrm>
          <a:prstGeom prst="rect">
            <a:avLst/>
          </a:prstGeom>
        </p:spPr>
      </p:pic>
      <p:sp>
        <p:nvSpPr>
          <p:cNvPr id="20" name="Line 8"/>
          <p:cNvSpPr>
            <a:spLocks noChangeShapeType="1"/>
          </p:cNvSpPr>
          <p:nvPr userDrawn="1"/>
        </p:nvSpPr>
        <p:spPr bwMode="auto">
          <a:xfrm>
            <a:off x="-1190" y="756000"/>
            <a:ext cx="6858001"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32" tIns="45715" rIns="91432" bIns="45715"/>
          <a:lstStyle/>
          <a:p>
            <a:pPr eaLnBrk="1" hangingPunct="1"/>
            <a:endParaRPr lang="de-DE" dirty="0">
              <a:solidFill>
                <a:srgbClr val="000000"/>
              </a:solidFill>
              <a:cs typeface="Arial" charset="0"/>
            </a:endParaRPr>
          </a:p>
        </p:txBody>
      </p:sp>
      <p:sp>
        <p:nvSpPr>
          <p:cNvPr id="22" name="Rectangle 2"/>
          <p:cNvSpPr>
            <a:spLocks noGrp="1" noChangeArrowheads="1"/>
          </p:cNvSpPr>
          <p:nvPr>
            <p:ph type="ctrTitle"/>
          </p:nvPr>
        </p:nvSpPr>
        <p:spPr>
          <a:xfrm>
            <a:off x="345282" y="1653266"/>
            <a:ext cx="6167438" cy="614480"/>
          </a:xfrm>
          <a:prstGeom prst="rect">
            <a:avLst/>
          </a:prstGeom>
        </p:spPr>
        <p:txBody>
          <a:bodyPr lIns="91432" tIns="45715" rIns="91432" bIns="45715" anchor="t"/>
          <a:lstStyle>
            <a:lvl1pPr>
              <a:defRPr sz="2000"/>
            </a:lvl1pPr>
          </a:lstStyle>
          <a:p>
            <a:pPr lvl="0"/>
            <a:r>
              <a:rPr lang="en-US" altLang="en-GB" noProof="0" dirty="0" err="1" smtClean="0"/>
              <a:t>Titelmasterformat</a:t>
            </a:r>
            <a:r>
              <a:rPr lang="en-US" altLang="en-GB" noProof="0" dirty="0" smtClean="0"/>
              <a:t> </a:t>
            </a:r>
            <a:r>
              <a:rPr lang="en-US" altLang="en-GB" noProof="0" dirty="0" err="1" smtClean="0"/>
              <a:t>durch</a:t>
            </a:r>
            <a:r>
              <a:rPr lang="en-US" altLang="en-GB" noProof="0" dirty="0" smtClean="0"/>
              <a:t> </a:t>
            </a:r>
            <a:r>
              <a:rPr lang="en-US" altLang="en-GB" noProof="0" dirty="0" err="1" smtClean="0"/>
              <a:t>Klicken</a:t>
            </a:r>
            <a:r>
              <a:rPr lang="en-US" altLang="en-GB" noProof="0" dirty="0" smtClean="0"/>
              <a:t> </a:t>
            </a:r>
            <a:r>
              <a:rPr lang="en-US" altLang="en-GB" noProof="0" dirty="0" err="1" smtClean="0"/>
              <a:t>bearbeiten</a:t>
            </a:r>
            <a:endParaRPr lang="en-US" altLang="en-GB" noProof="0" dirty="0" smtClean="0"/>
          </a:p>
        </p:txBody>
      </p:sp>
      <p:sp>
        <p:nvSpPr>
          <p:cNvPr id="23" name="Rectangle 7"/>
          <p:cNvSpPr txBox="1">
            <a:spLocks noChangeArrowheads="1"/>
          </p:cNvSpPr>
          <p:nvPr userDrawn="1"/>
        </p:nvSpPr>
        <p:spPr bwMode="auto">
          <a:xfrm>
            <a:off x="2450641" y="8802760"/>
            <a:ext cx="1956720" cy="2645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32" tIns="45715" rIns="91432" bIns="45715"/>
          <a:lstStyle>
            <a:defPPr>
              <a:defRPr lang="en-US"/>
            </a:defPPr>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fld id="{CBCE4B5A-AA3E-4FAB-82CE-196AB7A3D3CE}" type="datetime1">
              <a:rPr lang="de-DE" smtClean="0">
                <a:solidFill>
                  <a:srgbClr val="000000"/>
                </a:solidFill>
              </a:rPr>
              <a:t>19.09.2017</a:t>
            </a:fld>
            <a:endParaRPr lang="de-DE" dirty="0" smtClean="0">
              <a:solidFill>
                <a:srgbClr val="000000"/>
              </a:solidFill>
            </a:endParaRPr>
          </a:p>
        </p:txBody>
      </p:sp>
      <p:sp>
        <p:nvSpPr>
          <p:cNvPr id="10" name="Line 9"/>
          <p:cNvSpPr>
            <a:spLocks noChangeShapeType="1"/>
          </p:cNvSpPr>
          <p:nvPr userDrawn="1"/>
        </p:nvSpPr>
        <p:spPr bwMode="auto">
          <a:xfrm>
            <a:off x="-1192" y="2411760"/>
            <a:ext cx="6858001" cy="0"/>
          </a:xfrm>
          <a:prstGeom prst="line">
            <a:avLst/>
          </a:prstGeom>
          <a:noFill/>
          <a:ln w="12700">
            <a:solidFill>
              <a:srgbClr val="5F5F5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32" tIns="45715" rIns="91432" bIns="45715"/>
          <a:lstStyle/>
          <a:p>
            <a:pPr eaLnBrk="1" hangingPunct="1"/>
            <a:endParaRPr lang="de-DE" dirty="0">
              <a:solidFill>
                <a:srgbClr val="000000"/>
              </a:solidFill>
              <a:cs typeface="Arial" charset="0"/>
            </a:endParaRPr>
          </a:p>
        </p:txBody>
      </p:sp>
      <p:sp>
        <p:nvSpPr>
          <p:cNvPr id="11" name="Line 5"/>
          <p:cNvSpPr>
            <a:spLocks noChangeShapeType="1"/>
          </p:cNvSpPr>
          <p:nvPr userDrawn="1"/>
        </p:nvSpPr>
        <p:spPr bwMode="auto">
          <a:xfrm>
            <a:off x="-1190" y="8734875"/>
            <a:ext cx="6858001"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32" tIns="45715" rIns="91432" bIns="45715"/>
          <a:lstStyle/>
          <a:p>
            <a:pPr eaLnBrk="1" hangingPunct="1"/>
            <a:endParaRPr lang="de-DE" dirty="0">
              <a:solidFill>
                <a:srgbClr val="000000"/>
              </a:solidFill>
              <a:cs typeface="Arial" charset="0"/>
            </a:endParaRPr>
          </a:p>
        </p:txBody>
      </p:sp>
      <p:sp>
        <p:nvSpPr>
          <p:cNvPr id="12" name="Rectangle 7"/>
          <p:cNvSpPr txBox="1">
            <a:spLocks noChangeArrowheads="1"/>
          </p:cNvSpPr>
          <p:nvPr userDrawn="1"/>
        </p:nvSpPr>
        <p:spPr bwMode="auto">
          <a:xfrm>
            <a:off x="289324" y="8802760"/>
            <a:ext cx="2491605" cy="2645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32" tIns="45715" rIns="91432" bIns="45715"/>
          <a:lstStyle>
            <a:defPPr>
              <a:defRPr lang="en-US"/>
            </a:defPPr>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defRPr/>
            </a:pPr>
            <a:r>
              <a:rPr lang="de-DE" dirty="0" smtClean="0">
                <a:solidFill>
                  <a:srgbClr val="000000"/>
                </a:solidFill>
              </a:rPr>
              <a:t>Prof. Dr. Peer Johannsen </a:t>
            </a:r>
          </a:p>
        </p:txBody>
      </p:sp>
      <p:pic>
        <p:nvPicPr>
          <p:cNvPr id="13" name="Picture 4" descr="LogoHSPF-sw"/>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r="3331" b="-30769"/>
          <a:stretch>
            <a:fillRect/>
          </a:stretch>
        </p:blipFill>
        <p:spPr bwMode="auto">
          <a:xfrm>
            <a:off x="4306223" y="8818360"/>
            <a:ext cx="2555875" cy="330200"/>
          </a:xfrm>
          <a:prstGeom prst="rect">
            <a:avLst/>
          </a:prstGeom>
          <a:noFill/>
          <a:ln>
            <a:noFill/>
          </a:ln>
          <a:extLst/>
        </p:spPr>
      </p:pic>
    </p:spTree>
    <p:extLst>
      <p:ext uri="{BB962C8B-B14F-4D97-AF65-F5344CB8AC3E}">
        <p14:creationId xmlns:p14="http://schemas.microsoft.com/office/powerpoint/2010/main" val="2071506786"/>
      </p:ext>
    </p:extLst>
  </p:cSld>
  <p:clrMapOvr>
    <a:masterClrMapping/>
  </p:clrMapOvr>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4_Titelfolie">
    <p:spTree>
      <p:nvGrpSpPr>
        <p:cNvPr id="1" name=""/>
        <p:cNvGrpSpPr/>
        <p:nvPr/>
      </p:nvGrpSpPr>
      <p:grpSpPr>
        <a:xfrm>
          <a:off x="0" y="0"/>
          <a:ext cx="0" cy="0"/>
          <a:chOff x="0" y="0"/>
          <a:chExt cx="0" cy="0"/>
        </a:xfrm>
      </p:grpSpPr>
      <p:sp>
        <p:nvSpPr>
          <p:cNvPr id="3" name="Rechteck 2"/>
          <p:cNvSpPr/>
          <p:nvPr userDrawn="1"/>
        </p:nvSpPr>
        <p:spPr bwMode="auto">
          <a:xfrm>
            <a:off x="656692" y="773930"/>
            <a:ext cx="5544616" cy="7596140"/>
          </a:xfrm>
          <a:prstGeom prst="rect">
            <a:avLst/>
          </a:prstGeom>
          <a:noFill/>
          <a:ln w="635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smtClean="0">
              <a:ln>
                <a:noFill/>
              </a:ln>
              <a:solidFill>
                <a:schemeClr val="tx1"/>
              </a:solidFill>
              <a:effectLst/>
              <a:latin typeface="Arial" charset="0"/>
            </a:endParaRPr>
          </a:p>
        </p:txBody>
      </p:sp>
    </p:spTree>
    <p:extLst>
      <p:ext uri="{BB962C8B-B14F-4D97-AF65-F5344CB8AC3E}">
        <p14:creationId xmlns:p14="http://schemas.microsoft.com/office/powerpoint/2010/main" val="2038703246"/>
      </p:ext>
    </p:extLst>
  </p:cSld>
  <p:clrMapOvr>
    <a:masterClrMapping/>
  </p:clrMapOvr>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5_Titelfolie">
    <p:spTree>
      <p:nvGrpSpPr>
        <p:cNvPr id="1" name=""/>
        <p:cNvGrpSpPr/>
        <p:nvPr/>
      </p:nvGrpSpPr>
      <p:grpSpPr>
        <a:xfrm>
          <a:off x="0" y="0"/>
          <a:ext cx="0" cy="0"/>
          <a:chOff x="0" y="0"/>
          <a:chExt cx="0" cy="0"/>
        </a:xfrm>
      </p:grpSpPr>
    </p:spTree>
    <p:extLst>
      <p:ext uri="{BB962C8B-B14F-4D97-AF65-F5344CB8AC3E}">
        <p14:creationId xmlns:p14="http://schemas.microsoft.com/office/powerpoint/2010/main" val="3712636708"/>
      </p:ext>
    </p:extLst>
  </p:cSld>
  <p:clrMapOvr>
    <a:masterClrMapping/>
  </p:clrMapOvr>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elfolie">
    <p:bg>
      <p:bgPr>
        <a:gradFill>
          <a:gsLst>
            <a:gs pos="0">
              <a:srgbClr val="BFBFBF"/>
            </a:gs>
            <a:gs pos="50000">
              <a:srgbClr val="E9EAEA"/>
            </a:gs>
            <a:gs pos="100000">
              <a:srgbClr val="BFBFBF"/>
            </a:gs>
          </a:gsLst>
          <a:lin ang="2700000" scaled="1"/>
        </a:gradFill>
        <a:effectLst/>
      </p:bgPr>
    </p:bg>
    <p:spTree>
      <p:nvGrpSpPr>
        <p:cNvPr id="1" name=""/>
        <p:cNvGrpSpPr/>
        <p:nvPr/>
      </p:nvGrpSpPr>
      <p:grpSpPr>
        <a:xfrm>
          <a:off x="0" y="0"/>
          <a:ext cx="0" cy="0"/>
          <a:chOff x="0" y="0"/>
          <a:chExt cx="0" cy="0"/>
        </a:xfrm>
      </p:grpSpPr>
      <p:pic>
        <p:nvPicPr>
          <p:cNvPr id="11" name="Picture 4" descr="LogoHSPF-sw"/>
          <p:cNvPicPr>
            <a:picLocks noChangeAspect="1" noChangeArrowheads="1"/>
          </p:cNvPicPr>
          <p:nvPr userDrawn="1"/>
        </p:nvPicPr>
        <p:blipFill>
          <a:blip r:embed="rId2" cstate="print">
            <a:duotone>
              <a:prstClr val="black"/>
              <a:schemeClr val="tx2">
                <a:tint val="45000"/>
                <a:satMod val="400000"/>
              </a:schemeClr>
            </a:duotone>
            <a:extLst>
              <a:ext uri="{28A0092B-C50C-407E-A947-70E740481C1C}">
                <a14:useLocalDpi xmlns:a14="http://schemas.microsoft.com/office/drawing/2010/main" val="0"/>
              </a:ext>
            </a:extLst>
          </a:blip>
          <a:srcRect r="3331" b="-30769"/>
          <a:stretch>
            <a:fillRect/>
          </a:stretch>
        </p:blipFill>
        <p:spPr bwMode="auto">
          <a:xfrm>
            <a:off x="4305601" y="8820000"/>
            <a:ext cx="2555875" cy="330200"/>
          </a:xfrm>
          <a:prstGeom prst="rect">
            <a:avLst/>
          </a:prstGeom>
          <a:noFill/>
          <a:extLst>
            <a:ext uri="{909E8E84-426E-40DD-AFC4-6F175D3DCCD1}">
              <a14:hiddenFill xmlns:a14="http://schemas.microsoft.com/office/drawing/2010/main">
                <a:solidFill>
                  <a:srgbClr val="FFFFFF"/>
                </a:solidFill>
              </a14:hiddenFill>
            </a:ext>
          </a:extLst>
        </p:spPr>
      </p:pic>
      <p:sp>
        <p:nvSpPr>
          <p:cNvPr id="14" name="Textplatzhalter 15"/>
          <p:cNvSpPr>
            <a:spLocks noGrp="1"/>
          </p:cNvSpPr>
          <p:nvPr>
            <p:ph type="body" sz="quarter" idx="10"/>
          </p:nvPr>
        </p:nvSpPr>
        <p:spPr>
          <a:xfrm>
            <a:off x="345283" y="1250946"/>
            <a:ext cx="3960318" cy="393110"/>
          </a:xfrm>
          <a:prstGeom prst="rect">
            <a:avLst/>
          </a:prstGeom>
        </p:spPr>
        <p:txBody>
          <a:bodyPr lIns="91432" tIns="45715" rIns="91432" bIns="45715"/>
          <a:lstStyle>
            <a:lvl1pPr marL="0" indent="0">
              <a:buNone/>
              <a:defRPr sz="2000" b="1">
                <a:latin typeface="+mj-lt"/>
              </a:defRPr>
            </a:lvl1pPr>
          </a:lstStyle>
          <a:p>
            <a:pPr lvl="0"/>
            <a:endParaRPr lang="de-DE" dirty="0"/>
          </a:p>
        </p:txBody>
      </p:sp>
      <p:sp>
        <p:nvSpPr>
          <p:cNvPr id="15" name="Line 9"/>
          <p:cNvSpPr>
            <a:spLocks noChangeShapeType="1"/>
          </p:cNvSpPr>
          <p:nvPr userDrawn="1"/>
        </p:nvSpPr>
        <p:spPr bwMode="auto">
          <a:xfrm>
            <a:off x="1" y="1708538"/>
            <a:ext cx="4305600" cy="0"/>
          </a:xfrm>
          <a:prstGeom prst="line">
            <a:avLst/>
          </a:prstGeom>
          <a:noFill/>
          <a:ln w="12700">
            <a:solidFill>
              <a:srgbClr val="5F5F5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32" tIns="45715" rIns="91432" bIns="45715"/>
          <a:lstStyle/>
          <a:p>
            <a:pPr eaLnBrk="1" hangingPunct="1"/>
            <a:endParaRPr lang="de-DE" dirty="0">
              <a:solidFill>
                <a:srgbClr val="000000"/>
              </a:solidFill>
              <a:cs typeface="Arial" charset="0"/>
            </a:endParaRPr>
          </a:p>
        </p:txBody>
      </p:sp>
      <p:pic>
        <p:nvPicPr>
          <p:cNvPr id="17" name="Grafik 16"/>
          <p:cNvPicPr>
            <a:picLocks noChangeAspect="1"/>
          </p:cNvPicPr>
          <p:nvPr userDrawn="1"/>
        </p:nvPicPr>
        <p:blipFill>
          <a:blip r:embed="rId3" cstate="print">
            <a:duotone>
              <a:prstClr val="black"/>
              <a:schemeClr val="tx2">
                <a:tint val="45000"/>
                <a:satMod val="400000"/>
              </a:schemeClr>
            </a:duotone>
            <a:extLst>
              <a:ext uri="{28A0092B-C50C-407E-A947-70E740481C1C}">
                <a14:useLocalDpi xmlns:a14="http://schemas.microsoft.com/office/drawing/2010/main" val="0"/>
              </a:ext>
            </a:extLst>
          </a:blip>
          <a:stretch>
            <a:fillRect/>
          </a:stretch>
        </p:blipFill>
        <p:spPr>
          <a:xfrm>
            <a:off x="5660727" y="982475"/>
            <a:ext cx="968084" cy="726064"/>
          </a:xfrm>
          <a:prstGeom prst="rect">
            <a:avLst/>
          </a:prstGeom>
          <a:ln w="12700">
            <a:solidFill>
              <a:schemeClr val="tx1"/>
            </a:solidFill>
          </a:ln>
          <a:effectLst/>
        </p:spPr>
      </p:pic>
      <p:pic>
        <p:nvPicPr>
          <p:cNvPr id="18" name="Picture 20" descr="HPF_graugelb PPP"/>
          <p:cNvPicPr>
            <a:picLocks noChangeAspect="1" noChangeArrowheads="1"/>
          </p:cNvPicPr>
          <p:nvPr userDrawn="1"/>
        </p:nvPicPr>
        <p:blipFill rotWithShape="1">
          <a:blip r:embed="rId4">
            <a:extLst>
              <a:ext uri="{BEBA8EAE-BF5A-486C-A8C5-ECC9F3942E4B}">
                <a14:imgProps xmlns:a14="http://schemas.microsoft.com/office/drawing/2010/main">
                  <a14:imgLayer r:embed="rId5">
                    <a14:imgEffect>
                      <a14:brightnessContrast bright="-20000"/>
                    </a14:imgEffect>
                  </a14:imgLayer>
                </a14:imgProps>
              </a:ext>
              <a:ext uri="{28A0092B-C50C-407E-A947-70E740481C1C}">
                <a14:useLocalDpi xmlns:a14="http://schemas.microsoft.com/office/drawing/2010/main" val="0"/>
              </a:ext>
            </a:extLst>
          </a:blip>
          <a:srcRect l="24520" t="-1" r="277" b="4510"/>
          <a:stretch/>
        </p:blipFill>
        <p:spPr bwMode="auto">
          <a:xfrm>
            <a:off x="-1190" y="1"/>
            <a:ext cx="6858001" cy="756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19" name="Grafik 18"/>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88642" y="162175"/>
            <a:ext cx="729695" cy="431651"/>
          </a:xfrm>
          <a:prstGeom prst="rect">
            <a:avLst/>
          </a:prstGeom>
        </p:spPr>
      </p:pic>
      <p:sp>
        <p:nvSpPr>
          <p:cNvPr id="20" name="Line 8"/>
          <p:cNvSpPr>
            <a:spLocks noChangeShapeType="1"/>
          </p:cNvSpPr>
          <p:nvPr userDrawn="1"/>
        </p:nvSpPr>
        <p:spPr bwMode="auto">
          <a:xfrm>
            <a:off x="-1190" y="756000"/>
            <a:ext cx="6858001"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32" tIns="45715" rIns="91432" bIns="45715"/>
          <a:lstStyle/>
          <a:p>
            <a:pPr eaLnBrk="1" hangingPunct="1"/>
            <a:endParaRPr lang="de-DE" dirty="0">
              <a:solidFill>
                <a:srgbClr val="000000"/>
              </a:solidFill>
              <a:cs typeface="Arial" charset="0"/>
            </a:endParaRPr>
          </a:p>
        </p:txBody>
      </p:sp>
      <p:sp>
        <p:nvSpPr>
          <p:cNvPr id="22" name="Rectangle 2"/>
          <p:cNvSpPr>
            <a:spLocks noGrp="1" noChangeArrowheads="1"/>
          </p:cNvSpPr>
          <p:nvPr>
            <p:ph type="ctrTitle"/>
          </p:nvPr>
        </p:nvSpPr>
        <p:spPr>
          <a:xfrm>
            <a:off x="345282" y="1835695"/>
            <a:ext cx="6167438" cy="936105"/>
          </a:xfrm>
          <a:prstGeom prst="rect">
            <a:avLst/>
          </a:prstGeom>
        </p:spPr>
        <p:txBody>
          <a:bodyPr lIns="91432" tIns="45715" rIns="91432" bIns="45715" anchor="t"/>
          <a:lstStyle>
            <a:lvl1pPr>
              <a:defRPr sz="2400"/>
            </a:lvl1pPr>
          </a:lstStyle>
          <a:p>
            <a:pPr lvl="0"/>
            <a:r>
              <a:rPr lang="en-US" altLang="en-GB" noProof="0" dirty="0" err="1" smtClean="0"/>
              <a:t>Titelmasterformat</a:t>
            </a:r>
            <a:r>
              <a:rPr lang="en-US" altLang="en-GB" noProof="0" dirty="0" smtClean="0"/>
              <a:t> </a:t>
            </a:r>
            <a:r>
              <a:rPr lang="en-US" altLang="en-GB" noProof="0" dirty="0" err="1" smtClean="0"/>
              <a:t>durch</a:t>
            </a:r>
            <a:r>
              <a:rPr lang="en-US" altLang="en-GB" noProof="0" dirty="0" smtClean="0"/>
              <a:t> </a:t>
            </a:r>
            <a:r>
              <a:rPr lang="en-US" altLang="en-GB" noProof="0" dirty="0" err="1" smtClean="0"/>
              <a:t>Klicken</a:t>
            </a:r>
            <a:r>
              <a:rPr lang="en-US" altLang="en-GB" noProof="0" dirty="0" smtClean="0"/>
              <a:t> </a:t>
            </a:r>
            <a:r>
              <a:rPr lang="en-US" altLang="en-GB" noProof="0" dirty="0" err="1" smtClean="0"/>
              <a:t>bearbeiten</a:t>
            </a:r>
            <a:endParaRPr lang="en-US" altLang="en-GB" noProof="0" dirty="0" smtClean="0"/>
          </a:p>
        </p:txBody>
      </p:sp>
      <p:sp>
        <p:nvSpPr>
          <p:cNvPr id="23" name="Rectangle 7"/>
          <p:cNvSpPr txBox="1">
            <a:spLocks noChangeArrowheads="1"/>
          </p:cNvSpPr>
          <p:nvPr userDrawn="1"/>
        </p:nvSpPr>
        <p:spPr bwMode="auto">
          <a:xfrm>
            <a:off x="2450641" y="8802760"/>
            <a:ext cx="1956720" cy="2645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32" tIns="45715" rIns="91432" bIns="45715"/>
          <a:lstStyle>
            <a:defPPr>
              <a:defRPr lang="en-US"/>
            </a:defPPr>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fld id="{CBCE4B5A-AA3E-4FAB-82CE-196AB7A3D3CE}" type="datetime1">
              <a:rPr lang="de-DE" smtClean="0">
                <a:solidFill>
                  <a:srgbClr val="000000"/>
                </a:solidFill>
              </a:rPr>
              <a:t>19.09.2017</a:t>
            </a:fld>
            <a:endParaRPr lang="de-DE" dirty="0" smtClean="0">
              <a:solidFill>
                <a:srgbClr val="000000"/>
              </a:solidFill>
            </a:endParaRPr>
          </a:p>
        </p:txBody>
      </p:sp>
    </p:spTree>
    <p:extLst>
      <p:ext uri="{BB962C8B-B14F-4D97-AF65-F5344CB8AC3E}">
        <p14:creationId xmlns:p14="http://schemas.microsoft.com/office/powerpoint/2010/main" val="1195088614"/>
      </p:ext>
    </p:extLst>
  </p:cSld>
  <p:clrMapOvr>
    <a:masterClrMapping/>
  </p:clrMapOvr>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Titelfolie">
    <p:bg>
      <p:bgPr>
        <a:gradFill>
          <a:gsLst>
            <a:gs pos="0">
              <a:srgbClr val="BFBFBF"/>
            </a:gs>
            <a:gs pos="50000">
              <a:srgbClr val="E9EAEA"/>
            </a:gs>
            <a:gs pos="100000">
              <a:srgbClr val="BFBFBF"/>
            </a:gs>
          </a:gsLst>
          <a:lin ang="2700000" scaled="1"/>
        </a:gradFill>
        <a:effectLst/>
      </p:bgPr>
    </p:bg>
    <p:spTree>
      <p:nvGrpSpPr>
        <p:cNvPr id="1" name=""/>
        <p:cNvGrpSpPr/>
        <p:nvPr/>
      </p:nvGrpSpPr>
      <p:grpSpPr>
        <a:xfrm>
          <a:off x="0" y="0"/>
          <a:ext cx="0" cy="0"/>
          <a:chOff x="0" y="0"/>
          <a:chExt cx="0" cy="0"/>
        </a:xfrm>
      </p:grpSpPr>
      <p:pic>
        <p:nvPicPr>
          <p:cNvPr id="11" name="Picture 4" descr="LogoHSPF-sw"/>
          <p:cNvPicPr>
            <a:picLocks noChangeAspect="1" noChangeArrowheads="1"/>
          </p:cNvPicPr>
          <p:nvPr userDrawn="1"/>
        </p:nvPicPr>
        <p:blipFill>
          <a:blip r:embed="rId2" cstate="print">
            <a:duotone>
              <a:prstClr val="black"/>
              <a:schemeClr val="tx2">
                <a:tint val="45000"/>
                <a:satMod val="400000"/>
              </a:schemeClr>
            </a:duotone>
            <a:extLst>
              <a:ext uri="{28A0092B-C50C-407E-A947-70E740481C1C}">
                <a14:useLocalDpi xmlns:a14="http://schemas.microsoft.com/office/drawing/2010/main" val="0"/>
              </a:ext>
            </a:extLst>
          </a:blip>
          <a:srcRect r="3331" b="-30769"/>
          <a:stretch>
            <a:fillRect/>
          </a:stretch>
        </p:blipFill>
        <p:spPr bwMode="auto">
          <a:xfrm>
            <a:off x="4305601" y="8820000"/>
            <a:ext cx="2555875" cy="330200"/>
          </a:xfrm>
          <a:prstGeom prst="rect">
            <a:avLst/>
          </a:prstGeom>
          <a:noFill/>
          <a:extLst>
            <a:ext uri="{909E8E84-426E-40DD-AFC4-6F175D3DCCD1}">
              <a14:hiddenFill xmlns:a14="http://schemas.microsoft.com/office/drawing/2010/main">
                <a:solidFill>
                  <a:srgbClr val="FFFFFF"/>
                </a:solidFill>
              </a14:hiddenFill>
            </a:ext>
          </a:extLst>
        </p:spPr>
      </p:pic>
      <p:sp>
        <p:nvSpPr>
          <p:cNvPr id="14" name="Textplatzhalter 15"/>
          <p:cNvSpPr>
            <a:spLocks noGrp="1"/>
          </p:cNvSpPr>
          <p:nvPr>
            <p:ph type="body" sz="quarter" idx="10"/>
          </p:nvPr>
        </p:nvSpPr>
        <p:spPr>
          <a:xfrm>
            <a:off x="345283" y="1250946"/>
            <a:ext cx="3960318" cy="393110"/>
          </a:xfrm>
          <a:prstGeom prst="rect">
            <a:avLst/>
          </a:prstGeom>
        </p:spPr>
        <p:txBody>
          <a:bodyPr lIns="91432" tIns="45715" rIns="91432" bIns="45715"/>
          <a:lstStyle>
            <a:lvl1pPr marL="0" indent="0">
              <a:buNone/>
              <a:defRPr sz="2000" b="1">
                <a:latin typeface="+mj-lt"/>
              </a:defRPr>
            </a:lvl1pPr>
          </a:lstStyle>
          <a:p>
            <a:pPr lvl="0"/>
            <a:endParaRPr lang="de-DE" dirty="0"/>
          </a:p>
        </p:txBody>
      </p:sp>
      <p:sp>
        <p:nvSpPr>
          <p:cNvPr id="15" name="Line 9"/>
          <p:cNvSpPr>
            <a:spLocks noChangeShapeType="1"/>
          </p:cNvSpPr>
          <p:nvPr userDrawn="1"/>
        </p:nvSpPr>
        <p:spPr bwMode="auto">
          <a:xfrm>
            <a:off x="1" y="1708538"/>
            <a:ext cx="4305600" cy="0"/>
          </a:xfrm>
          <a:prstGeom prst="line">
            <a:avLst/>
          </a:prstGeom>
          <a:noFill/>
          <a:ln w="12700">
            <a:solidFill>
              <a:srgbClr val="5F5F5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32" tIns="45715" rIns="91432" bIns="45715"/>
          <a:lstStyle/>
          <a:p>
            <a:pPr eaLnBrk="1" hangingPunct="1"/>
            <a:endParaRPr lang="de-DE" dirty="0">
              <a:solidFill>
                <a:srgbClr val="000000"/>
              </a:solidFill>
              <a:cs typeface="Arial" charset="0"/>
            </a:endParaRPr>
          </a:p>
        </p:txBody>
      </p:sp>
      <p:pic>
        <p:nvPicPr>
          <p:cNvPr id="17" name="Grafik 16"/>
          <p:cNvPicPr>
            <a:picLocks noChangeAspect="1"/>
          </p:cNvPicPr>
          <p:nvPr userDrawn="1"/>
        </p:nvPicPr>
        <p:blipFill>
          <a:blip r:embed="rId3" cstate="print">
            <a:duotone>
              <a:prstClr val="black"/>
              <a:schemeClr val="tx2">
                <a:tint val="45000"/>
                <a:satMod val="400000"/>
              </a:schemeClr>
            </a:duotone>
            <a:extLst>
              <a:ext uri="{28A0092B-C50C-407E-A947-70E740481C1C}">
                <a14:useLocalDpi xmlns:a14="http://schemas.microsoft.com/office/drawing/2010/main" val="0"/>
              </a:ext>
            </a:extLst>
          </a:blip>
          <a:stretch>
            <a:fillRect/>
          </a:stretch>
        </p:blipFill>
        <p:spPr>
          <a:xfrm>
            <a:off x="5660727" y="982475"/>
            <a:ext cx="968084" cy="726064"/>
          </a:xfrm>
          <a:prstGeom prst="rect">
            <a:avLst/>
          </a:prstGeom>
          <a:ln w="12700">
            <a:solidFill>
              <a:schemeClr val="tx1"/>
            </a:solidFill>
          </a:ln>
          <a:effectLst/>
        </p:spPr>
      </p:pic>
      <p:pic>
        <p:nvPicPr>
          <p:cNvPr id="18" name="Picture 20" descr="HPF_graugelb PPP"/>
          <p:cNvPicPr>
            <a:picLocks noChangeAspect="1" noChangeArrowheads="1"/>
          </p:cNvPicPr>
          <p:nvPr userDrawn="1"/>
        </p:nvPicPr>
        <p:blipFill rotWithShape="1">
          <a:blip r:embed="rId4">
            <a:extLst>
              <a:ext uri="{BEBA8EAE-BF5A-486C-A8C5-ECC9F3942E4B}">
                <a14:imgProps xmlns:a14="http://schemas.microsoft.com/office/drawing/2010/main">
                  <a14:imgLayer r:embed="rId5">
                    <a14:imgEffect>
                      <a14:brightnessContrast bright="-20000"/>
                    </a14:imgEffect>
                  </a14:imgLayer>
                </a14:imgProps>
              </a:ext>
              <a:ext uri="{28A0092B-C50C-407E-A947-70E740481C1C}">
                <a14:useLocalDpi xmlns:a14="http://schemas.microsoft.com/office/drawing/2010/main" val="0"/>
              </a:ext>
            </a:extLst>
          </a:blip>
          <a:srcRect l="24520" t="-1" r="277" b="4510"/>
          <a:stretch/>
        </p:blipFill>
        <p:spPr bwMode="auto">
          <a:xfrm>
            <a:off x="-1190" y="1"/>
            <a:ext cx="6858001" cy="756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19" name="Grafik 18"/>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88642" y="162175"/>
            <a:ext cx="729695" cy="431651"/>
          </a:xfrm>
          <a:prstGeom prst="rect">
            <a:avLst/>
          </a:prstGeom>
        </p:spPr>
      </p:pic>
      <p:sp>
        <p:nvSpPr>
          <p:cNvPr id="20" name="Line 8"/>
          <p:cNvSpPr>
            <a:spLocks noChangeShapeType="1"/>
          </p:cNvSpPr>
          <p:nvPr userDrawn="1"/>
        </p:nvSpPr>
        <p:spPr bwMode="auto">
          <a:xfrm>
            <a:off x="-1190" y="756000"/>
            <a:ext cx="6858001"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32" tIns="45715" rIns="91432" bIns="45715"/>
          <a:lstStyle/>
          <a:p>
            <a:pPr eaLnBrk="1" hangingPunct="1"/>
            <a:endParaRPr lang="de-DE" dirty="0">
              <a:solidFill>
                <a:srgbClr val="000000"/>
              </a:solidFill>
              <a:cs typeface="Arial" charset="0"/>
            </a:endParaRPr>
          </a:p>
        </p:txBody>
      </p:sp>
      <p:sp>
        <p:nvSpPr>
          <p:cNvPr id="22" name="Rectangle 2"/>
          <p:cNvSpPr>
            <a:spLocks noGrp="1" noChangeArrowheads="1"/>
          </p:cNvSpPr>
          <p:nvPr>
            <p:ph type="ctrTitle"/>
          </p:nvPr>
        </p:nvSpPr>
        <p:spPr>
          <a:xfrm>
            <a:off x="345282" y="1835695"/>
            <a:ext cx="6167438" cy="936105"/>
          </a:xfrm>
          <a:prstGeom prst="rect">
            <a:avLst/>
          </a:prstGeom>
        </p:spPr>
        <p:txBody>
          <a:bodyPr lIns="91432" tIns="45715" rIns="91432" bIns="45715" anchor="t"/>
          <a:lstStyle>
            <a:lvl1pPr>
              <a:defRPr sz="2400"/>
            </a:lvl1pPr>
          </a:lstStyle>
          <a:p>
            <a:pPr lvl="0"/>
            <a:r>
              <a:rPr lang="en-US" altLang="en-GB" noProof="0" dirty="0" err="1" smtClean="0"/>
              <a:t>Titelmasterformat</a:t>
            </a:r>
            <a:r>
              <a:rPr lang="en-US" altLang="en-GB" noProof="0" dirty="0" smtClean="0"/>
              <a:t> </a:t>
            </a:r>
            <a:r>
              <a:rPr lang="en-US" altLang="en-GB" noProof="0" dirty="0" err="1" smtClean="0"/>
              <a:t>durch</a:t>
            </a:r>
            <a:r>
              <a:rPr lang="en-US" altLang="en-GB" noProof="0" dirty="0" smtClean="0"/>
              <a:t> </a:t>
            </a:r>
            <a:r>
              <a:rPr lang="en-US" altLang="en-GB" noProof="0" dirty="0" err="1" smtClean="0"/>
              <a:t>Klicken</a:t>
            </a:r>
            <a:r>
              <a:rPr lang="en-US" altLang="en-GB" noProof="0" dirty="0" smtClean="0"/>
              <a:t> </a:t>
            </a:r>
            <a:r>
              <a:rPr lang="en-US" altLang="en-GB" noProof="0" dirty="0" err="1" smtClean="0"/>
              <a:t>bearbeiten</a:t>
            </a:r>
            <a:endParaRPr lang="en-US" altLang="en-GB" noProof="0" dirty="0" smtClean="0"/>
          </a:p>
        </p:txBody>
      </p:sp>
      <p:sp>
        <p:nvSpPr>
          <p:cNvPr id="10" name="Rectangle 7"/>
          <p:cNvSpPr txBox="1">
            <a:spLocks noChangeArrowheads="1"/>
          </p:cNvSpPr>
          <p:nvPr userDrawn="1"/>
        </p:nvSpPr>
        <p:spPr bwMode="auto">
          <a:xfrm>
            <a:off x="3104965" y="8802760"/>
            <a:ext cx="648071" cy="2645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32" tIns="45715" rIns="91432" bIns="45715"/>
          <a:lstStyle>
            <a:defPPr>
              <a:defRPr lang="en-US"/>
            </a:defPPr>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fld id="{4AB5D789-8952-4F7F-91F0-CBC9618CA1CC}" type="slidenum">
              <a:rPr lang="de-DE" smtClean="0">
                <a:solidFill>
                  <a:srgbClr val="000000"/>
                </a:solidFill>
              </a:rPr>
              <a:pPr algn="ctr">
                <a:defRPr/>
              </a:pPr>
              <a:t>‹Nr.›</a:t>
            </a:fld>
            <a:endParaRPr lang="de-DE" dirty="0" smtClean="0">
              <a:solidFill>
                <a:srgbClr val="000000"/>
              </a:solidFill>
            </a:endParaRPr>
          </a:p>
        </p:txBody>
      </p:sp>
    </p:spTree>
    <p:extLst>
      <p:ext uri="{BB962C8B-B14F-4D97-AF65-F5344CB8AC3E}">
        <p14:creationId xmlns:p14="http://schemas.microsoft.com/office/powerpoint/2010/main" val="3579281823"/>
      </p:ext>
    </p:extLst>
  </p:cSld>
  <p:clrMapOvr>
    <a:masterClrMapping/>
  </p:clrMapOvr>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a:xfrm>
            <a:off x="304801" y="179512"/>
            <a:ext cx="6381750" cy="504056"/>
          </a:xfrm>
          <a:prstGeom prst="rect">
            <a:avLst/>
          </a:prstGeom>
        </p:spPr>
        <p:txBody>
          <a:bodyPr lIns="91432" tIns="45715" rIns="91432" bIns="45715"/>
          <a:lstStyle/>
          <a:p>
            <a:r>
              <a:rPr lang="de-DE" dirty="0" smtClean="0"/>
              <a:t>Titelmasterformat durch Klicken bearbeiten</a:t>
            </a:r>
            <a:endParaRPr lang="de-DE" dirty="0"/>
          </a:p>
        </p:txBody>
      </p:sp>
      <p:sp>
        <p:nvSpPr>
          <p:cNvPr id="3" name="Inhaltsplatzhalter 2"/>
          <p:cNvSpPr>
            <a:spLocks noGrp="1"/>
          </p:cNvSpPr>
          <p:nvPr>
            <p:ph idx="1"/>
          </p:nvPr>
        </p:nvSpPr>
        <p:spPr>
          <a:xfrm>
            <a:off x="345209" y="971600"/>
            <a:ext cx="6167584" cy="7560841"/>
          </a:xfrm>
          <a:prstGeom prst="rect">
            <a:avLst/>
          </a:prstGeom>
        </p:spPr>
        <p:txBody>
          <a:bodyPr lIns="91432" tIns="45715" rIns="91432" bIns="45715"/>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5" name="Line 8"/>
          <p:cNvSpPr>
            <a:spLocks noChangeShapeType="1"/>
          </p:cNvSpPr>
          <p:nvPr userDrawn="1"/>
        </p:nvSpPr>
        <p:spPr bwMode="auto">
          <a:xfrm>
            <a:off x="-1190" y="756000"/>
            <a:ext cx="6858001"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32" tIns="45715" rIns="91432" bIns="45715"/>
          <a:lstStyle/>
          <a:p>
            <a:pPr eaLnBrk="1" hangingPunct="1"/>
            <a:endParaRPr lang="de-DE" dirty="0">
              <a:solidFill>
                <a:srgbClr val="000000"/>
              </a:solidFill>
              <a:cs typeface="Arial" charset="0"/>
            </a:endParaRPr>
          </a:p>
        </p:txBody>
      </p:sp>
    </p:spTree>
    <p:extLst>
      <p:ext uri="{BB962C8B-B14F-4D97-AF65-F5344CB8AC3E}">
        <p14:creationId xmlns:p14="http://schemas.microsoft.com/office/powerpoint/2010/main" val="450025213"/>
      </p:ext>
    </p:extLst>
  </p:cSld>
  <p:clrMapOvr>
    <a:masterClrMapping/>
  </p:clrMapOvr>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Logo, Titel und Inhalt">
    <p:spTree>
      <p:nvGrpSpPr>
        <p:cNvPr id="1" name=""/>
        <p:cNvGrpSpPr/>
        <p:nvPr/>
      </p:nvGrpSpPr>
      <p:grpSpPr>
        <a:xfrm>
          <a:off x="0" y="0"/>
          <a:ext cx="0" cy="0"/>
          <a:chOff x="0" y="0"/>
          <a:chExt cx="0" cy="0"/>
        </a:xfrm>
      </p:grpSpPr>
      <p:sp>
        <p:nvSpPr>
          <p:cNvPr id="2" name="Titel 1"/>
          <p:cNvSpPr>
            <a:spLocks noGrp="1"/>
          </p:cNvSpPr>
          <p:nvPr>
            <p:ph type="title"/>
          </p:nvPr>
        </p:nvSpPr>
        <p:spPr>
          <a:xfrm>
            <a:off x="304801" y="304801"/>
            <a:ext cx="6381750" cy="522784"/>
          </a:xfrm>
          <a:prstGeom prst="rect">
            <a:avLst/>
          </a:prstGeom>
        </p:spPr>
        <p:txBody>
          <a:bodyPr lIns="91432" tIns="45715" rIns="91432" bIns="45715"/>
          <a:lstStyle/>
          <a:p>
            <a:r>
              <a:rPr lang="de-DE" smtClean="0"/>
              <a:t>Titelmasterformat durch Klicken bearbeiten</a:t>
            </a:r>
            <a:endParaRPr lang="de-DE"/>
          </a:p>
        </p:txBody>
      </p:sp>
      <p:sp>
        <p:nvSpPr>
          <p:cNvPr id="3" name="Inhaltsplatzhalter 2"/>
          <p:cNvSpPr>
            <a:spLocks noGrp="1"/>
          </p:cNvSpPr>
          <p:nvPr>
            <p:ph idx="1"/>
          </p:nvPr>
        </p:nvSpPr>
        <p:spPr>
          <a:xfrm>
            <a:off x="285752" y="1691680"/>
            <a:ext cx="6384132" cy="6639520"/>
          </a:xfrm>
          <a:prstGeom prst="rect">
            <a:avLst/>
          </a:prstGeom>
        </p:spPr>
        <p:txBody>
          <a:bodyPr lIns="91432" tIns="45715" rIns="91432" bIns="45715"/>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pic>
        <p:nvPicPr>
          <p:cNvPr id="6" name="Grafik 5"/>
          <p:cNvPicPr preferRelativeResize="0">
            <a:picLocks/>
          </p:cNvPicPr>
          <p:nvPr userDrawn="1"/>
        </p:nvPicPr>
        <p:blipFill rotWithShape="1">
          <a:blip r:embed="rId2">
            <a:duotone>
              <a:schemeClr val="bg2">
                <a:shade val="45000"/>
                <a:satMod val="135000"/>
              </a:schemeClr>
              <a:prstClr val="white"/>
            </a:duotone>
            <a:extLst>
              <a:ext uri="{28A0092B-C50C-407E-A947-70E740481C1C}">
                <a14:useLocalDpi xmlns:a14="http://schemas.microsoft.com/office/drawing/2010/main" val="0"/>
              </a:ext>
            </a:extLst>
          </a:blip>
          <a:srcRect l="825" t="4368" r="2324" b="2119"/>
          <a:stretch/>
        </p:blipFill>
        <p:spPr>
          <a:xfrm>
            <a:off x="5670000" y="7104001"/>
            <a:ext cx="999000" cy="1200000"/>
          </a:xfrm>
          <a:prstGeom prst="rect">
            <a:avLst/>
          </a:prstGeom>
          <a:ln>
            <a:noFill/>
          </a:ln>
          <a:effectLst>
            <a:outerShdw blurRad="50800" dist="38100" dir="2700000" algn="tl" rotWithShape="0">
              <a:prstClr val="black">
                <a:alpha val="40000"/>
              </a:prstClr>
            </a:outerShdw>
          </a:effectLst>
        </p:spPr>
      </p:pic>
      <p:sp>
        <p:nvSpPr>
          <p:cNvPr id="7" name="Line 8"/>
          <p:cNvSpPr>
            <a:spLocks noChangeShapeType="1"/>
          </p:cNvSpPr>
          <p:nvPr userDrawn="1"/>
        </p:nvSpPr>
        <p:spPr bwMode="auto">
          <a:xfrm>
            <a:off x="-1190" y="756000"/>
            <a:ext cx="6858001"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32" tIns="45715" rIns="91432" bIns="45715"/>
          <a:lstStyle/>
          <a:p>
            <a:pPr eaLnBrk="1" hangingPunct="1"/>
            <a:endParaRPr lang="de-DE" dirty="0">
              <a:solidFill>
                <a:srgbClr val="000000"/>
              </a:solidFill>
              <a:cs typeface="Arial" charset="0"/>
            </a:endParaRPr>
          </a:p>
        </p:txBody>
      </p:sp>
    </p:spTree>
    <p:extLst>
      <p:ext uri="{BB962C8B-B14F-4D97-AF65-F5344CB8AC3E}">
        <p14:creationId xmlns:p14="http://schemas.microsoft.com/office/powerpoint/2010/main" val="1790384261"/>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a:xfrm>
            <a:off x="304801" y="304801"/>
            <a:ext cx="6381750" cy="522784"/>
          </a:xfrm>
          <a:prstGeom prst="rect">
            <a:avLst/>
          </a:prstGeom>
        </p:spPr>
        <p:txBody>
          <a:bodyPr lIns="91432" tIns="45715" rIns="91432" bIns="45715"/>
          <a:lstStyle/>
          <a:p>
            <a:r>
              <a:rPr lang="de-DE" smtClean="0"/>
              <a:t>Titelmasterformat durch Klicken bearbeiten</a:t>
            </a:r>
            <a:endParaRPr lang="de-DE"/>
          </a:p>
        </p:txBody>
      </p:sp>
      <p:sp>
        <p:nvSpPr>
          <p:cNvPr id="3" name="Inhaltsplatzhalter 2"/>
          <p:cNvSpPr>
            <a:spLocks noGrp="1"/>
          </p:cNvSpPr>
          <p:nvPr>
            <p:ph sz="half" idx="1"/>
          </p:nvPr>
        </p:nvSpPr>
        <p:spPr>
          <a:xfrm>
            <a:off x="285751" y="1524000"/>
            <a:ext cx="3134915" cy="6807200"/>
          </a:xfrm>
          <a:prstGeom prst="rect">
            <a:avLst/>
          </a:prstGeom>
        </p:spPr>
        <p:txBody>
          <a:bodyPr lIns="91432" tIns="45715" rIns="91432" bIns="45715"/>
          <a:lstStyle>
            <a:lvl1pPr>
              <a:defRPr sz="2400"/>
            </a:lvl1pPr>
            <a:lvl2pPr>
              <a:defRPr sz="2000"/>
            </a:lvl2pPr>
            <a:lvl3pPr>
              <a:defRPr sz="1800"/>
            </a:lvl3pPr>
            <a:lvl4pPr>
              <a:defRPr sz="1700"/>
            </a:lvl4pPr>
            <a:lvl5pPr>
              <a:defRPr sz="1700"/>
            </a:lvl5pPr>
            <a:lvl6pPr>
              <a:defRPr sz="1800"/>
            </a:lvl6pPr>
            <a:lvl7pPr>
              <a:defRPr sz="1800"/>
            </a:lvl7pPr>
            <a:lvl8pPr>
              <a:defRPr sz="1800"/>
            </a:lvl8pPr>
            <a:lvl9pPr>
              <a:defRPr sz="1800"/>
            </a:lvl9p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4" name="Inhaltsplatzhalter 3"/>
          <p:cNvSpPr>
            <a:spLocks noGrp="1"/>
          </p:cNvSpPr>
          <p:nvPr>
            <p:ph sz="half" idx="2"/>
          </p:nvPr>
        </p:nvSpPr>
        <p:spPr>
          <a:xfrm>
            <a:off x="3534968" y="1524000"/>
            <a:ext cx="3134915" cy="6807200"/>
          </a:xfrm>
          <a:prstGeom prst="rect">
            <a:avLst/>
          </a:prstGeom>
        </p:spPr>
        <p:txBody>
          <a:bodyPr lIns="91432" tIns="45715" rIns="91432" bIns="45715"/>
          <a:lstStyle>
            <a:lvl1pPr>
              <a:defRPr sz="2400"/>
            </a:lvl1pPr>
            <a:lvl2pPr>
              <a:defRPr sz="2000"/>
            </a:lvl2pPr>
            <a:lvl3pPr>
              <a:defRPr sz="1800"/>
            </a:lvl3pPr>
            <a:lvl4pPr>
              <a:defRPr sz="1700"/>
            </a:lvl4pPr>
            <a:lvl5pPr>
              <a:defRPr sz="1700"/>
            </a:lvl5pPr>
            <a:lvl6pPr>
              <a:defRPr sz="1800"/>
            </a:lvl6pPr>
            <a:lvl7pPr>
              <a:defRPr sz="1800"/>
            </a:lvl7pPr>
            <a:lvl8pPr>
              <a:defRPr sz="1800"/>
            </a:lvl8pPr>
            <a:lvl9pPr>
              <a:defRPr sz="1800"/>
            </a:lvl9p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5" name="Line 8"/>
          <p:cNvSpPr>
            <a:spLocks noChangeShapeType="1"/>
          </p:cNvSpPr>
          <p:nvPr userDrawn="1"/>
        </p:nvSpPr>
        <p:spPr bwMode="auto">
          <a:xfrm>
            <a:off x="-1190" y="1115483"/>
            <a:ext cx="6858001"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32" tIns="45715" rIns="91432" bIns="45715"/>
          <a:lstStyle/>
          <a:p>
            <a:pPr eaLnBrk="1" hangingPunct="1"/>
            <a:endParaRPr lang="de-DE" dirty="0">
              <a:solidFill>
                <a:srgbClr val="000000"/>
              </a:solidFill>
              <a:cs typeface="Arial" charset="0"/>
            </a:endParaRPr>
          </a:p>
        </p:txBody>
      </p:sp>
    </p:spTree>
    <p:extLst>
      <p:ext uri="{BB962C8B-B14F-4D97-AF65-F5344CB8AC3E}">
        <p14:creationId xmlns:p14="http://schemas.microsoft.com/office/powerpoint/2010/main" val="259064934"/>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48521556"/>
      </p:ext>
    </p:extLst>
  </p:cSld>
  <p:clrMap bg1="lt1" tx1="dk1" bg2="lt2" tx2="dk2" accent1="accent1" accent2="accent2" accent3="accent3" accent4="accent4" accent5="accent5" accent6="accent6" hlink="hlink" folHlink="folHlink"/>
  <p:sldLayoutIdLst>
    <p:sldLayoutId id="2147483683" r:id="rId1"/>
    <p:sldLayoutId id="2147483684" r:id="rId2"/>
    <p:sldLayoutId id="2147483697" r:id="rId3"/>
    <p:sldLayoutId id="2147483698" r:id="rId4"/>
    <p:sldLayoutId id="2147483696" r:id="rId5"/>
    <p:sldLayoutId id="2147483695"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Lst>
  <p:transition/>
  <p:timing>
    <p:tnLst>
      <p:par>
        <p:cTn id="1" dur="indefinite" restart="never" nodeType="tmRoot"/>
      </p:par>
    </p:tnLst>
  </p:timing>
  <p:hf sldNum="0" hdr="0"/>
  <p:txStyles>
    <p:titleStyle>
      <a:lvl1pPr algn="l" rtl="0" eaLnBrk="0" fontAlgn="base" hangingPunct="0">
        <a:spcBef>
          <a:spcPct val="0"/>
        </a:spcBef>
        <a:spcAft>
          <a:spcPct val="0"/>
        </a:spcAft>
        <a:defRPr kumimoji="1" sz="2400" b="1">
          <a:solidFill>
            <a:schemeClr val="tx2"/>
          </a:solidFill>
          <a:latin typeface="+mj-lt"/>
          <a:ea typeface="+mj-ea"/>
          <a:cs typeface="+mj-cs"/>
        </a:defRPr>
      </a:lvl1pPr>
      <a:lvl2pPr algn="l" rtl="0" eaLnBrk="0" fontAlgn="base" hangingPunct="0">
        <a:spcBef>
          <a:spcPct val="0"/>
        </a:spcBef>
        <a:spcAft>
          <a:spcPct val="0"/>
        </a:spcAft>
        <a:defRPr kumimoji="1" sz="2800" b="1">
          <a:solidFill>
            <a:schemeClr val="tx2"/>
          </a:solidFill>
          <a:latin typeface="Frutiger 45 Light" pitchFamily="50" charset="0"/>
        </a:defRPr>
      </a:lvl2pPr>
      <a:lvl3pPr algn="l" rtl="0" eaLnBrk="0" fontAlgn="base" hangingPunct="0">
        <a:spcBef>
          <a:spcPct val="0"/>
        </a:spcBef>
        <a:spcAft>
          <a:spcPct val="0"/>
        </a:spcAft>
        <a:defRPr kumimoji="1" sz="2800" b="1">
          <a:solidFill>
            <a:schemeClr val="tx2"/>
          </a:solidFill>
          <a:latin typeface="Frutiger 45 Light" pitchFamily="50" charset="0"/>
        </a:defRPr>
      </a:lvl3pPr>
      <a:lvl4pPr algn="l" rtl="0" eaLnBrk="0" fontAlgn="base" hangingPunct="0">
        <a:spcBef>
          <a:spcPct val="0"/>
        </a:spcBef>
        <a:spcAft>
          <a:spcPct val="0"/>
        </a:spcAft>
        <a:defRPr kumimoji="1" sz="2800" b="1">
          <a:solidFill>
            <a:schemeClr val="tx2"/>
          </a:solidFill>
          <a:latin typeface="Frutiger 45 Light" pitchFamily="50" charset="0"/>
        </a:defRPr>
      </a:lvl4pPr>
      <a:lvl5pPr algn="l" rtl="0" eaLnBrk="0" fontAlgn="base" hangingPunct="0">
        <a:spcBef>
          <a:spcPct val="0"/>
        </a:spcBef>
        <a:spcAft>
          <a:spcPct val="0"/>
        </a:spcAft>
        <a:defRPr kumimoji="1" sz="2800" b="1">
          <a:solidFill>
            <a:schemeClr val="tx2"/>
          </a:solidFill>
          <a:latin typeface="Frutiger 45 Light" pitchFamily="50" charset="0"/>
        </a:defRPr>
      </a:lvl5pPr>
      <a:lvl6pPr marL="457161" algn="l" rtl="0" eaLnBrk="0" fontAlgn="base" hangingPunct="0">
        <a:spcBef>
          <a:spcPct val="0"/>
        </a:spcBef>
        <a:spcAft>
          <a:spcPct val="0"/>
        </a:spcAft>
        <a:defRPr kumimoji="1" sz="2800" b="1">
          <a:solidFill>
            <a:schemeClr val="tx2"/>
          </a:solidFill>
          <a:latin typeface="Frutiger 45 Light" pitchFamily="50" charset="0"/>
        </a:defRPr>
      </a:lvl6pPr>
      <a:lvl7pPr marL="914322" algn="l" rtl="0" eaLnBrk="0" fontAlgn="base" hangingPunct="0">
        <a:spcBef>
          <a:spcPct val="0"/>
        </a:spcBef>
        <a:spcAft>
          <a:spcPct val="0"/>
        </a:spcAft>
        <a:defRPr kumimoji="1" sz="2800" b="1">
          <a:solidFill>
            <a:schemeClr val="tx2"/>
          </a:solidFill>
          <a:latin typeface="Frutiger 45 Light" pitchFamily="50" charset="0"/>
        </a:defRPr>
      </a:lvl7pPr>
      <a:lvl8pPr marL="1371481" algn="l" rtl="0" eaLnBrk="0" fontAlgn="base" hangingPunct="0">
        <a:spcBef>
          <a:spcPct val="0"/>
        </a:spcBef>
        <a:spcAft>
          <a:spcPct val="0"/>
        </a:spcAft>
        <a:defRPr kumimoji="1" sz="2800" b="1">
          <a:solidFill>
            <a:schemeClr val="tx2"/>
          </a:solidFill>
          <a:latin typeface="Frutiger 45 Light" pitchFamily="50" charset="0"/>
        </a:defRPr>
      </a:lvl8pPr>
      <a:lvl9pPr marL="1828642" algn="l" rtl="0" eaLnBrk="0" fontAlgn="base" hangingPunct="0">
        <a:spcBef>
          <a:spcPct val="0"/>
        </a:spcBef>
        <a:spcAft>
          <a:spcPct val="0"/>
        </a:spcAft>
        <a:defRPr kumimoji="1" sz="2800" b="1">
          <a:solidFill>
            <a:schemeClr val="tx2"/>
          </a:solidFill>
          <a:latin typeface="Frutiger 45 Light" pitchFamily="50" charset="0"/>
        </a:defRPr>
      </a:lvl9pPr>
    </p:titleStyle>
    <p:bodyStyle>
      <a:lvl1pPr marL="342871" indent="-342871" algn="l" rtl="0" eaLnBrk="0" fontAlgn="base" hangingPunct="0">
        <a:spcBef>
          <a:spcPct val="40000"/>
        </a:spcBef>
        <a:spcAft>
          <a:spcPct val="0"/>
        </a:spcAft>
        <a:buClr>
          <a:schemeClr val="tx1"/>
        </a:buClr>
        <a:buChar char="•"/>
        <a:defRPr kumimoji="1" sz="1100">
          <a:solidFill>
            <a:schemeClr val="tx1"/>
          </a:solidFill>
          <a:latin typeface="+mn-lt"/>
          <a:ea typeface="+mn-ea"/>
          <a:cs typeface="+mn-cs"/>
        </a:defRPr>
      </a:lvl1pPr>
      <a:lvl2pPr marL="742886" indent="-285725" algn="l" rtl="0" eaLnBrk="0" fontAlgn="base" hangingPunct="0">
        <a:spcBef>
          <a:spcPct val="40000"/>
        </a:spcBef>
        <a:spcAft>
          <a:spcPct val="0"/>
        </a:spcAft>
        <a:buClr>
          <a:schemeClr val="tx1"/>
        </a:buClr>
        <a:buFont typeface="Symbol" pitchFamily="18" charset="2"/>
        <a:buChar char="-"/>
        <a:defRPr kumimoji="1" sz="1000">
          <a:solidFill>
            <a:schemeClr val="tx1"/>
          </a:solidFill>
          <a:latin typeface="+mn-lt"/>
        </a:defRPr>
      </a:lvl2pPr>
      <a:lvl3pPr marL="1142901" indent="-228580" algn="l" rtl="0" eaLnBrk="0" fontAlgn="base" hangingPunct="0">
        <a:spcBef>
          <a:spcPct val="40000"/>
        </a:spcBef>
        <a:spcAft>
          <a:spcPct val="0"/>
        </a:spcAft>
        <a:buClr>
          <a:schemeClr val="tx1"/>
        </a:buClr>
        <a:buChar char="•"/>
        <a:defRPr kumimoji="1" sz="1000">
          <a:solidFill>
            <a:schemeClr val="tx1"/>
          </a:solidFill>
          <a:latin typeface="+mn-lt"/>
        </a:defRPr>
      </a:lvl3pPr>
      <a:lvl4pPr marL="1600062" indent="-228580" algn="l" rtl="0" eaLnBrk="0" fontAlgn="base" hangingPunct="0">
        <a:spcBef>
          <a:spcPct val="40000"/>
        </a:spcBef>
        <a:spcAft>
          <a:spcPct val="0"/>
        </a:spcAft>
        <a:buClr>
          <a:schemeClr val="tx1"/>
        </a:buClr>
        <a:buFont typeface="Symbol" pitchFamily="18" charset="2"/>
        <a:buChar char="-"/>
        <a:defRPr kumimoji="1" sz="1000">
          <a:solidFill>
            <a:schemeClr val="tx1"/>
          </a:solidFill>
          <a:latin typeface="+mn-lt"/>
        </a:defRPr>
      </a:lvl4pPr>
      <a:lvl5pPr marL="2057223" indent="-228580" algn="l" rtl="0" eaLnBrk="0" fontAlgn="base" hangingPunct="0">
        <a:spcBef>
          <a:spcPct val="40000"/>
        </a:spcBef>
        <a:spcAft>
          <a:spcPct val="0"/>
        </a:spcAft>
        <a:buClr>
          <a:schemeClr val="tx1"/>
        </a:buClr>
        <a:buChar char="•"/>
        <a:defRPr kumimoji="1" sz="1000">
          <a:solidFill>
            <a:schemeClr val="tx1"/>
          </a:solidFill>
          <a:latin typeface="+mn-lt"/>
        </a:defRPr>
      </a:lvl5pPr>
      <a:lvl6pPr marL="2514382" indent="-228580" algn="l" rtl="0" eaLnBrk="0" fontAlgn="base" hangingPunct="0">
        <a:spcBef>
          <a:spcPct val="40000"/>
        </a:spcBef>
        <a:spcAft>
          <a:spcPct val="0"/>
        </a:spcAft>
        <a:buClr>
          <a:schemeClr val="tx1"/>
        </a:buClr>
        <a:buChar char="•"/>
        <a:defRPr kumimoji="1">
          <a:solidFill>
            <a:schemeClr val="tx1"/>
          </a:solidFill>
          <a:latin typeface="+mn-lt"/>
        </a:defRPr>
      </a:lvl6pPr>
      <a:lvl7pPr marL="2971543" indent="-228580" algn="l" rtl="0" eaLnBrk="0" fontAlgn="base" hangingPunct="0">
        <a:spcBef>
          <a:spcPct val="40000"/>
        </a:spcBef>
        <a:spcAft>
          <a:spcPct val="0"/>
        </a:spcAft>
        <a:buClr>
          <a:schemeClr val="tx1"/>
        </a:buClr>
        <a:buChar char="•"/>
        <a:defRPr kumimoji="1">
          <a:solidFill>
            <a:schemeClr val="tx1"/>
          </a:solidFill>
          <a:latin typeface="+mn-lt"/>
        </a:defRPr>
      </a:lvl7pPr>
      <a:lvl8pPr marL="3428704" indent="-228580" algn="l" rtl="0" eaLnBrk="0" fontAlgn="base" hangingPunct="0">
        <a:spcBef>
          <a:spcPct val="40000"/>
        </a:spcBef>
        <a:spcAft>
          <a:spcPct val="0"/>
        </a:spcAft>
        <a:buClr>
          <a:schemeClr val="tx1"/>
        </a:buClr>
        <a:buChar char="•"/>
        <a:defRPr kumimoji="1">
          <a:solidFill>
            <a:schemeClr val="tx1"/>
          </a:solidFill>
          <a:latin typeface="+mn-lt"/>
        </a:defRPr>
      </a:lvl8pPr>
      <a:lvl9pPr marL="3885864" indent="-228580" algn="l" rtl="0" eaLnBrk="0" fontAlgn="base" hangingPunct="0">
        <a:spcBef>
          <a:spcPct val="40000"/>
        </a:spcBef>
        <a:spcAft>
          <a:spcPct val="0"/>
        </a:spcAft>
        <a:buClr>
          <a:schemeClr val="tx1"/>
        </a:buClr>
        <a:buChar char="•"/>
        <a:defRPr kumimoji="1">
          <a:solidFill>
            <a:schemeClr val="tx1"/>
          </a:solidFill>
          <a:latin typeface="+mn-lt"/>
        </a:defRPr>
      </a:lvl9pPr>
    </p:bodyStyle>
    <p:otherStyle>
      <a:defPPr>
        <a:defRPr lang="de-DE"/>
      </a:defPPr>
      <a:lvl1pPr marL="0" algn="l" defTabSz="914322" rtl="0" eaLnBrk="1" latinLnBrk="0" hangingPunct="1">
        <a:defRPr sz="1800" kern="1200">
          <a:solidFill>
            <a:schemeClr val="tx1"/>
          </a:solidFill>
          <a:latin typeface="+mn-lt"/>
          <a:ea typeface="+mn-ea"/>
          <a:cs typeface="+mn-cs"/>
        </a:defRPr>
      </a:lvl1pPr>
      <a:lvl2pPr marL="457161" algn="l" defTabSz="914322" rtl="0" eaLnBrk="1" latinLnBrk="0" hangingPunct="1">
        <a:defRPr sz="1800" kern="1200">
          <a:solidFill>
            <a:schemeClr val="tx1"/>
          </a:solidFill>
          <a:latin typeface="+mn-lt"/>
          <a:ea typeface="+mn-ea"/>
          <a:cs typeface="+mn-cs"/>
        </a:defRPr>
      </a:lvl2pPr>
      <a:lvl3pPr marL="914322" algn="l" defTabSz="914322" rtl="0" eaLnBrk="1" latinLnBrk="0" hangingPunct="1">
        <a:defRPr sz="1800" kern="1200">
          <a:solidFill>
            <a:schemeClr val="tx1"/>
          </a:solidFill>
          <a:latin typeface="+mn-lt"/>
          <a:ea typeface="+mn-ea"/>
          <a:cs typeface="+mn-cs"/>
        </a:defRPr>
      </a:lvl3pPr>
      <a:lvl4pPr marL="1371481" algn="l" defTabSz="914322" rtl="0" eaLnBrk="1" latinLnBrk="0" hangingPunct="1">
        <a:defRPr sz="1800" kern="1200">
          <a:solidFill>
            <a:schemeClr val="tx1"/>
          </a:solidFill>
          <a:latin typeface="+mn-lt"/>
          <a:ea typeface="+mn-ea"/>
          <a:cs typeface="+mn-cs"/>
        </a:defRPr>
      </a:lvl4pPr>
      <a:lvl5pPr marL="1828642" algn="l" defTabSz="914322" rtl="0" eaLnBrk="1" latinLnBrk="0" hangingPunct="1">
        <a:defRPr sz="1800" kern="1200">
          <a:solidFill>
            <a:schemeClr val="tx1"/>
          </a:solidFill>
          <a:latin typeface="+mn-lt"/>
          <a:ea typeface="+mn-ea"/>
          <a:cs typeface="+mn-cs"/>
        </a:defRPr>
      </a:lvl5pPr>
      <a:lvl6pPr marL="2285802" algn="l" defTabSz="914322" rtl="0" eaLnBrk="1" latinLnBrk="0" hangingPunct="1">
        <a:defRPr sz="1800" kern="1200">
          <a:solidFill>
            <a:schemeClr val="tx1"/>
          </a:solidFill>
          <a:latin typeface="+mn-lt"/>
          <a:ea typeface="+mn-ea"/>
          <a:cs typeface="+mn-cs"/>
        </a:defRPr>
      </a:lvl6pPr>
      <a:lvl7pPr marL="2742963" algn="l" defTabSz="914322" rtl="0" eaLnBrk="1" latinLnBrk="0" hangingPunct="1">
        <a:defRPr sz="1800" kern="1200">
          <a:solidFill>
            <a:schemeClr val="tx1"/>
          </a:solidFill>
          <a:latin typeface="+mn-lt"/>
          <a:ea typeface="+mn-ea"/>
          <a:cs typeface="+mn-cs"/>
        </a:defRPr>
      </a:lvl7pPr>
      <a:lvl8pPr marL="3200124" algn="l" defTabSz="914322" rtl="0" eaLnBrk="1" latinLnBrk="0" hangingPunct="1">
        <a:defRPr sz="1800" kern="1200">
          <a:solidFill>
            <a:schemeClr val="tx1"/>
          </a:solidFill>
          <a:latin typeface="+mn-lt"/>
          <a:ea typeface="+mn-ea"/>
          <a:cs typeface="+mn-cs"/>
        </a:defRPr>
      </a:lvl8pPr>
      <a:lvl9pPr marL="3657283" algn="l" defTabSz="914322"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mailto:peer.johannsen@pforzheim-university.de" TargetMode="Externa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uppieren 3"/>
          <p:cNvGrpSpPr/>
          <p:nvPr/>
        </p:nvGrpSpPr>
        <p:grpSpPr>
          <a:xfrm>
            <a:off x="747880" y="1185746"/>
            <a:ext cx="5362240" cy="6393634"/>
            <a:chOff x="747880" y="1185746"/>
            <a:chExt cx="5362240" cy="6393634"/>
          </a:xfrm>
        </p:grpSpPr>
        <p:sp>
          <p:nvSpPr>
            <p:cNvPr id="2" name="Textfeld 1"/>
            <p:cNvSpPr txBox="1"/>
            <p:nvPr/>
          </p:nvSpPr>
          <p:spPr>
            <a:xfrm>
              <a:off x="747880" y="1185746"/>
              <a:ext cx="5362240" cy="1569660"/>
            </a:xfrm>
            <a:prstGeom prst="rect">
              <a:avLst/>
            </a:prstGeom>
            <a:noFill/>
          </p:spPr>
          <p:txBody>
            <a:bodyPr wrap="square" rtlCol="0">
              <a:spAutoFit/>
            </a:bodyPr>
            <a:lstStyle/>
            <a:p>
              <a:pPr algn="just"/>
              <a:r>
                <a:rPr lang="en-US" sz="1600" dirty="0"/>
                <a:t>This </a:t>
              </a:r>
              <a:r>
                <a:rPr lang="en-US" sz="1600" dirty="0" smtClean="0"/>
                <a:t>file is </a:t>
              </a:r>
              <a:r>
                <a:rPr lang="en-US" sz="1600" dirty="0"/>
                <a:t>a simple PowerPoint template for creating Vectrex game manuals.</a:t>
              </a:r>
            </a:p>
            <a:p>
              <a:pPr algn="just"/>
              <a:endParaRPr lang="en-US" sz="1600" dirty="0"/>
            </a:p>
            <a:p>
              <a:pPr algn="just"/>
              <a:r>
                <a:rPr lang="en-US" sz="1600" dirty="0" smtClean="0"/>
                <a:t>The </a:t>
              </a:r>
              <a:r>
                <a:rPr lang="en-US" sz="1600" dirty="0"/>
                <a:t>template can easily be </a:t>
              </a:r>
              <a:r>
                <a:rPr lang="en-US" sz="1600" dirty="0" smtClean="0"/>
                <a:t>edited, modified </a:t>
              </a:r>
              <a:r>
                <a:rPr lang="en-US" sz="1600" dirty="0"/>
                <a:t>and new elements can be </a:t>
              </a:r>
              <a:r>
                <a:rPr lang="en-US" sz="1600" dirty="0" smtClean="0"/>
                <a:t>added. Remove this first page and save the final </a:t>
              </a:r>
              <a:r>
                <a:rPr lang="en-US" sz="1600" dirty="0"/>
                <a:t>result in *.pdf format.</a:t>
              </a:r>
              <a:endParaRPr lang="en-US" sz="1600" dirty="0" smtClean="0"/>
            </a:p>
          </p:txBody>
        </p:sp>
        <p:sp>
          <p:nvSpPr>
            <p:cNvPr id="3" name="Textfeld 2"/>
            <p:cNvSpPr txBox="1"/>
            <p:nvPr/>
          </p:nvSpPr>
          <p:spPr>
            <a:xfrm>
              <a:off x="747880" y="4286171"/>
              <a:ext cx="5362240" cy="3293209"/>
            </a:xfrm>
            <a:prstGeom prst="rect">
              <a:avLst/>
            </a:prstGeom>
            <a:noFill/>
          </p:spPr>
          <p:txBody>
            <a:bodyPr wrap="square" rtlCol="0">
              <a:spAutoFit/>
            </a:bodyPr>
            <a:lstStyle/>
            <a:p>
              <a:pPr algn="just"/>
              <a:r>
                <a:rPr lang="en-US" sz="1600" dirty="0" smtClean="0"/>
                <a:t>This file was developed by Prof. Dr. Peer Johannsen as part of the “Retro-Programming” and “Advanced C Programming” class at Pforzheim University, Germany.</a:t>
              </a:r>
            </a:p>
            <a:p>
              <a:pPr algn="just"/>
              <a:endParaRPr lang="en-US" sz="1600" dirty="0"/>
            </a:p>
            <a:p>
              <a:pPr algn="just"/>
              <a:r>
                <a:rPr lang="en-US" sz="1600" dirty="0" smtClean="0"/>
                <a:t>It can freely be used, but at one’s own risk and for non-commercial purposes only</a:t>
              </a:r>
              <a:r>
                <a:rPr lang="en-US" sz="1600" dirty="0"/>
                <a:t>. Please respect the copyright and </a:t>
              </a:r>
              <a:r>
                <a:rPr lang="en-US" sz="1600" dirty="0" smtClean="0"/>
                <a:t>credit the </a:t>
              </a:r>
              <a:r>
                <a:rPr lang="en-US" sz="1600" dirty="0"/>
                <a:t>origin of this </a:t>
              </a:r>
              <a:r>
                <a:rPr lang="en-US" sz="1600" dirty="0" smtClean="0"/>
                <a:t>file.</a:t>
              </a:r>
            </a:p>
            <a:p>
              <a:pPr algn="just"/>
              <a:endParaRPr lang="en-US" sz="1600" dirty="0"/>
            </a:p>
            <a:p>
              <a:pPr algn="just"/>
              <a:r>
                <a:rPr lang="en-US" sz="1600" dirty="0" smtClean="0"/>
                <a:t>Feedback, suggestions and bug-reports are welcome and can be sent to:</a:t>
              </a:r>
            </a:p>
            <a:p>
              <a:pPr algn="just"/>
              <a:endParaRPr lang="en-US" sz="1600" dirty="0" smtClean="0"/>
            </a:p>
            <a:p>
              <a:pPr algn="just"/>
              <a:r>
                <a:rPr lang="en-US" sz="1600" dirty="0" smtClean="0">
                  <a:hlinkClick r:id="rId2"/>
                </a:rPr>
                <a:t>peer.johannsen@pforzheim-university.de</a:t>
              </a:r>
              <a:endParaRPr lang="en-US" sz="1600" dirty="0"/>
            </a:p>
            <a:p>
              <a:pPr algn="just"/>
              <a:endParaRPr lang="en-US" sz="1600" dirty="0" smtClean="0"/>
            </a:p>
          </p:txBody>
        </p:sp>
      </p:grpSp>
    </p:spTree>
    <p:extLst>
      <p:ext uri="{BB962C8B-B14F-4D97-AF65-F5344CB8AC3E}">
        <p14:creationId xmlns:p14="http://schemas.microsoft.com/office/powerpoint/2010/main" val="3414003807"/>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656753" y="755576"/>
            <a:ext cx="5544493" cy="7612704"/>
          </a:xfrm>
          <a:prstGeom prst="rect">
            <a:avLst/>
          </a:prstGeom>
          <a:noFill/>
          <a:extLst>
            <a:ext uri="{909E8E84-426E-40DD-AFC4-6F175D3DCCD1}">
              <a14:hiddenFill xmlns:a14="http://schemas.microsoft.com/office/drawing/2010/main">
                <a:solidFill>
                  <a:srgbClr val="FFFFFF"/>
                </a:solidFill>
              </a14:hiddenFill>
            </a:ext>
          </a:extLst>
        </p:spPr>
      </p:pic>
      <p:sp>
        <p:nvSpPr>
          <p:cNvPr id="2" name="Textfeld 1"/>
          <p:cNvSpPr txBox="1"/>
          <p:nvPr/>
        </p:nvSpPr>
        <p:spPr>
          <a:xfrm>
            <a:off x="908720" y="4911322"/>
            <a:ext cx="5040560" cy="830997"/>
          </a:xfrm>
          <a:prstGeom prst="rect">
            <a:avLst/>
          </a:prstGeom>
          <a:noFill/>
        </p:spPr>
        <p:txBody>
          <a:bodyPr wrap="square" rtlCol="0">
            <a:spAutoFit/>
          </a:bodyPr>
          <a:lstStyle/>
          <a:p>
            <a:pPr algn="ctr"/>
            <a:r>
              <a:rPr lang="de-DE" sz="4800" b="1" dirty="0" smtClean="0"/>
              <a:t>MY GAME</a:t>
            </a:r>
            <a:endParaRPr lang="de-DE" sz="4800" b="1" dirty="0"/>
          </a:p>
        </p:txBody>
      </p:sp>
    </p:spTree>
    <p:extLst>
      <p:ext uri="{BB962C8B-B14F-4D97-AF65-F5344CB8AC3E}">
        <p14:creationId xmlns:p14="http://schemas.microsoft.com/office/powerpoint/2010/main" val="2034036735"/>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p:cNvSpPr/>
          <p:nvPr/>
        </p:nvSpPr>
        <p:spPr bwMode="auto">
          <a:xfrm>
            <a:off x="665333" y="2499685"/>
            <a:ext cx="5527334" cy="432048"/>
          </a:xfrm>
          <a:prstGeom prst="rect">
            <a:avLst/>
          </a:prstGeom>
          <a:solidFill>
            <a:schemeClr val="bg1">
              <a:lumMod val="65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de-DE" sz="2400" b="1" dirty="0" smtClean="0"/>
              <a:t>GAME CONTROLS</a:t>
            </a:r>
            <a:endParaRPr kumimoji="0" lang="de-DE" sz="2400" b="1" i="0" u="none" strike="noStrike" cap="none" normalizeH="0" baseline="0" dirty="0" smtClean="0">
              <a:ln>
                <a:noFill/>
              </a:ln>
              <a:solidFill>
                <a:schemeClr val="tx1"/>
              </a:solidFill>
              <a:effectLst/>
              <a:latin typeface="Arial" charset="0"/>
            </a:endParaRPr>
          </a:p>
        </p:txBody>
      </p:sp>
      <p:sp>
        <p:nvSpPr>
          <p:cNvPr id="3" name="Textfeld 2"/>
          <p:cNvSpPr txBox="1"/>
          <p:nvPr/>
        </p:nvSpPr>
        <p:spPr>
          <a:xfrm>
            <a:off x="764704" y="3150789"/>
            <a:ext cx="5328592" cy="738664"/>
          </a:xfrm>
          <a:prstGeom prst="rect">
            <a:avLst/>
          </a:prstGeom>
          <a:noFill/>
        </p:spPr>
        <p:txBody>
          <a:bodyPr wrap="square" rtlCol="0">
            <a:spAutoFit/>
          </a:bodyPr>
          <a:lstStyle/>
          <a:p>
            <a:r>
              <a:rPr lang="en-US" sz="1200" b="1" dirty="0" smtClean="0">
                <a:solidFill>
                  <a:schemeClr val="accent4"/>
                </a:solidFill>
              </a:rPr>
              <a:t>MY GAME</a:t>
            </a:r>
            <a:r>
              <a:rPr lang="en-US" sz="1200" dirty="0" smtClean="0">
                <a:solidFill>
                  <a:schemeClr val="accent4"/>
                </a:solidFill>
              </a:rPr>
              <a:t> </a:t>
            </a:r>
            <a:r>
              <a:rPr lang="en-US" sz="1200" dirty="0" smtClean="0"/>
              <a:t>is designed to be played with the built-in control panel only. The functions of the controls are:</a:t>
            </a:r>
          </a:p>
          <a:p>
            <a:endParaRPr lang="en-US" sz="1800" dirty="0" smtClean="0"/>
          </a:p>
        </p:txBody>
      </p:sp>
      <p:sp>
        <p:nvSpPr>
          <p:cNvPr id="4" name="Rechteck 3"/>
          <p:cNvSpPr/>
          <p:nvPr/>
        </p:nvSpPr>
        <p:spPr bwMode="auto">
          <a:xfrm>
            <a:off x="665333" y="791963"/>
            <a:ext cx="5527334" cy="1363874"/>
          </a:xfrm>
          <a:prstGeom prst="rect">
            <a:avLst/>
          </a:prstGeom>
          <a:solidFill>
            <a:schemeClr val="bg1">
              <a:lumMod val="65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de-DE" sz="2400" b="1" dirty="0" smtClean="0">
              <a:effectLst>
                <a:outerShdw blurRad="38100" dist="38100" dir="2700000" algn="tl">
                  <a:srgbClr val="000000">
                    <a:alpha val="43137"/>
                  </a:srgbClr>
                </a:outerShdw>
              </a:effectLst>
            </a:endParaRPr>
          </a:p>
          <a:p>
            <a:pPr marL="0" marR="0" indent="0" algn="ctr" defTabSz="914400" rtl="0" eaLnBrk="0" fontAlgn="base" latinLnBrk="0" hangingPunct="0">
              <a:lnSpc>
                <a:spcPct val="100000"/>
              </a:lnSpc>
              <a:spcBef>
                <a:spcPct val="0"/>
              </a:spcBef>
              <a:spcAft>
                <a:spcPct val="0"/>
              </a:spcAft>
              <a:buClrTx/>
              <a:buSzTx/>
              <a:buFontTx/>
              <a:buNone/>
              <a:tabLst/>
            </a:pPr>
            <a:r>
              <a:rPr lang="de-DE" sz="4000" b="1" dirty="0" smtClean="0"/>
              <a:t>MY GAME</a:t>
            </a:r>
            <a:endParaRPr kumimoji="0" lang="de-DE" sz="4000" b="1" i="0" u="none" strike="noStrike" normalizeH="0" dirty="0" smtClean="0">
              <a:ln>
                <a:noFill/>
              </a:ln>
              <a:solidFill>
                <a:schemeClr val="tx1"/>
              </a:solidFill>
            </a:endParaRPr>
          </a:p>
        </p:txBody>
      </p:sp>
      <p:grpSp>
        <p:nvGrpSpPr>
          <p:cNvPr id="7" name="Gruppieren 6"/>
          <p:cNvGrpSpPr/>
          <p:nvPr/>
        </p:nvGrpSpPr>
        <p:grpSpPr>
          <a:xfrm>
            <a:off x="908720" y="3945346"/>
            <a:ext cx="5039841" cy="4213666"/>
            <a:chOff x="908720" y="4083575"/>
            <a:chExt cx="5039841" cy="4213666"/>
          </a:xfrm>
        </p:grpSpPr>
        <p:pic>
          <p:nvPicPr>
            <p:cNvPr id="1027" name="Picture 3" descr="C:\Users\peer.johannsen.MA\Documents\Hochschule Pforzheim\Vorlesungen\Vorlesungen 2016 SS\Robot Programming\Manuals\Template\manual_05.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76484" y="4099578"/>
              <a:ext cx="3905032" cy="3290423"/>
            </a:xfrm>
            <a:prstGeom prst="rect">
              <a:avLst/>
            </a:prstGeom>
            <a:noFill/>
            <a:extLst>
              <a:ext uri="{909E8E84-426E-40DD-AFC4-6F175D3DCCD1}">
                <a14:hiddenFill xmlns:a14="http://schemas.microsoft.com/office/drawing/2010/main">
                  <a:solidFill>
                    <a:srgbClr val="FFFFFF"/>
                  </a:solidFill>
                </a14:hiddenFill>
              </a:ext>
            </a:extLst>
          </p:spPr>
        </p:pic>
        <p:sp>
          <p:nvSpPr>
            <p:cNvPr id="5" name="Textfeld 4"/>
            <p:cNvSpPr txBox="1"/>
            <p:nvPr/>
          </p:nvSpPr>
          <p:spPr>
            <a:xfrm>
              <a:off x="908720" y="4083575"/>
              <a:ext cx="2016224" cy="577081"/>
            </a:xfrm>
            <a:prstGeom prst="rect">
              <a:avLst/>
            </a:prstGeom>
            <a:noFill/>
          </p:spPr>
          <p:txBody>
            <a:bodyPr wrap="square" rtlCol="0">
              <a:spAutoFit/>
            </a:bodyPr>
            <a:lstStyle/>
            <a:p>
              <a:r>
                <a:rPr lang="en-US" sz="1050" b="1" dirty="0" smtClean="0"/>
                <a:t>Button 1</a:t>
              </a:r>
            </a:p>
            <a:p>
              <a:r>
                <a:rPr lang="en-US" sz="1050" dirty="0" smtClean="0"/>
                <a:t>Short description of what button 1 does</a:t>
              </a:r>
              <a:endParaRPr lang="en-US" sz="1050" dirty="0"/>
            </a:p>
          </p:txBody>
        </p:sp>
        <p:sp>
          <p:nvSpPr>
            <p:cNvPr id="8" name="Textfeld 7"/>
            <p:cNvSpPr txBox="1"/>
            <p:nvPr/>
          </p:nvSpPr>
          <p:spPr>
            <a:xfrm>
              <a:off x="3932337" y="4099578"/>
              <a:ext cx="2016224" cy="577081"/>
            </a:xfrm>
            <a:prstGeom prst="rect">
              <a:avLst/>
            </a:prstGeom>
            <a:noFill/>
          </p:spPr>
          <p:txBody>
            <a:bodyPr wrap="square" rtlCol="0">
              <a:spAutoFit/>
            </a:bodyPr>
            <a:lstStyle/>
            <a:p>
              <a:r>
                <a:rPr lang="en-US" sz="1050" b="1" dirty="0" smtClean="0"/>
                <a:t>Button 2</a:t>
              </a:r>
            </a:p>
            <a:p>
              <a:r>
                <a:rPr lang="en-US" sz="1050" dirty="0"/>
                <a:t>Short description of what button </a:t>
              </a:r>
              <a:r>
                <a:rPr lang="en-US" sz="1050" dirty="0" smtClean="0"/>
                <a:t>2 </a:t>
              </a:r>
              <a:r>
                <a:rPr lang="en-US" sz="1050" dirty="0"/>
                <a:t>does</a:t>
              </a:r>
            </a:p>
          </p:txBody>
        </p:sp>
        <p:sp>
          <p:nvSpPr>
            <p:cNvPr id="9" name="Textfeld 8"/>
            <p:cNvSpPr txBox="1"/>
            <p:nvPr/>
          </p:nvSpPr>
          <p:spPr>
            <a:xfrm>
              <a:off x="908720" y="7396995"/>
              <a:ext cx="1800200" cy="577081"/>
            </a:xfrm>
            <a:prstGeom prst="rect">
              <a:avLst/>
            </a:prstGeom>
            <a:noFill/>
          </p:spPr>
          <p:txBody>
            <a:bodyPr wrap="square" rtlCol="0">
              <a:spAutoFit/>
            </a:bodyPr>
            <a:lstStyle/>
            <a:p>
              <a:r>
                <a:rPr lang="en-US" sz="1050" b="1" dirty="0" smtClean="0"/>
                <a:t>Joystick</a:t>
              </a:r>
              <a:endParaRPr lang="en-US" sz="1050" b="1" dirty="0"/>
            </a:p>
            <a:p>
              <a:r>
                <a:rPr lang="en-US" sz="1050" dirty="0"/>
                <a:t>Short description of what </a:t>
              </a:r>
              <a:r>
                <a:rPr lang="en-US" sz="1050" dirty="0" smtClean="0"/>
                <a:t>the joystick is used for</a:t>
              </a:r>
              <a:endParaRPr lang="en-US" sz="1050" dirty="0"/>
            </a:p>
          </p:txBody>
        </p:sp>
        <p:sp>
          <p:nvSpPr>
            <p:cNvPr id="12" name="Textfeld 11"/>
            <p:cNvSpPr txBox="1"/>
            <p:nvPr/>
          </p:nvSpPr>
          <p:spPr>
            <a:xfrm>
              <a:off x="2708921" y="7396995"/>
              <a:ext cx="1152127" cy="900246"/>
            </a:xfrm>
            <a:prstGeom prst="rect">
              <a:avLst/>
            </a:prstGeom>
            <a:noFill/>
          </p:spPr>
          <p:txBody>
            <a:bodyPr wrap="square" rtlCol="0">
              <a:spAutoFit/>
            </a:bodyPr>
            <a:lstStyle/>
            <a:p>
              <a:r>
                <a:rPr lang="en-US" sz="1050" b="1" dirty="0"/>
                <a:t>Button </a:t>
              </a:r>
              <a:r>
                <a:rPr lang="en-US" sz="1050" b="1" dirty="0" smtClean="0"/>
                <a:t>3</a:t>
              </a:r>
              <a:endParaRPr lang="en-US" sz="1050" b="1" dirty="0"/>
            </a:p>
            <a:p>
              <a:r>
                <a:rPr lang="en-US" sz="1050" dirty="0"/>
                <a:t>Short description of what button </a:t>
              </a:r>
              <a:r>
                <a:rPr lang="en-US" sz="1050" dirty="0" smtClean="0"/>
                <a:t>3 </a:t>
              </a:r>
              <a:r>
                <a:rPr lang="en-US" sz="1050" dirty="0"/>
                <a:t>does</a:t>
              </a:r>
            </a:p>
          </p:txBody>
        </p:sp>
        <p:sp>
          <p:nvSpPr>
            <p:cNvPr id="13" name="Textfeld 12"/>
            <p:cNvSpPr txBox="1"/>
            <p:nvPr/>
          </p:nvSpPr>
          <p:spPr>
            <a:xfrm>
              <a:off x="4009359" y="7396995"/>
              <a:ext cx="1579881" cy="577081"/>
            </a:xfrm>
            <a:prstGeom prst="rect">
              <a:avLst/>
            </a:prstGeom>
            <a:noFill/>
          </p:spPr>
          <p:txBody>
            <a:bodyPr wrap="square" rtlCol="0">
              <a:spAutoFit/>
            </a:bodyPr>
            <a:lstStyle/>
            <a:p>
              <a:r>
                <a:rPr lang="en-US" sz="1050" b="1" dirty="0"/>
                <a:t>Button </a:t>
              </a:r>
              <a:r>
                <a:rPr lang="en-US" sz="1050" b="1" dirty="0" smtClean="0"/>
                <a:t>4</a:t>
              </a:r>
              <a:endParaRPr lang="en-US" sz="1050" b="1" dirty="0"/>
            </a:p>
            <a:p>
              <a:r>
                <a:rPr lang="en-US" sz="1050" dirty="0"/>
                <a:t>Short description of what button </a:t>
              </a:r>
              <a:r>
                <a:rPr lang="en-US" sz="1050" dirty="0" smtClean="0"/>
                <a:t>4 </a:t>
              </a:r>
              <a:r>
                <a:rPr lang="en-US" sz="1050" dirty="0"/>
                <a:t>does</a:t>
              </a:r>
            </a:p>
          </p:txBody>
        </p:sp>
      </p:grpSp>
    </p:spTree>
    <p:extLst>
      <p:ext uri="{BB962C8B-B14F-4D97-AF65-F5344CB8AC3E}">
        <p14:creationId xmlns:p14="http://schemas.microsoft.com/office/powerpoint/2010/main" val="2478001764"/>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eck 3"/>
          <p:cNvSpPr/>
          <p:nvPr/>
        </p:nvSpPr>
        <p:spPr bwMode="auto">
          <a:xfrm>
            <a:off x="665333" y="790557"/>
            <a:ext cx="5527334" cy="436368"/>
          </a:xfrm>
          <a:prstGeom prst="rect">
            <a:avLst/>
          </a:prstGeom>
          <a:solidFill>
            <a:schemeClr val="bg1">
              <a:lumMod val="65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de-DE" sz="2400" b="1" dirty="0" smtClean="0"/>
              <a:t>HOW TO PLAY</a:t>
            </a:r>
            <a:endParaRPr kumimoji="0" lang="de-DE" sz="2400" b="1" i="0" u="none" strike="noStrike" cap="none" normalizeH="0" baseline="0" dirty="0" smtClean="0">
              <a:ln>
                <a:noFill/>
              </a:ln>
              <a:solidFill>
                <a:schemeClr val="tx1"/>
              </a:solidFill>
              <a:effectLst/>
              <a:latin typeface="Arial" charset="0"/>
            </a:endParaRPr>
          </a:p>
        </p:txBody>
      </p:sp>
      <p:sp>
        <p:nvSpPr>
          <p:cNvPr id="5" name="Textfeld 4"/>
          <p:cNvSpPr txBox="1"/>
          <p:nvPr/>
        </p:nvSpPr>
        <p:spPr>
          <a:xfrm>
            <a:off x="764704" y="1380946"/>
            <a:ext cx="5328592" cy="3170099"/>
          </a:xfrm>
          <a:prstGeom prst="rect">
            <a:avLst/>
          </a:prstGeom>
          <a:noFill/>
        </p:spPr>
        <p:txBody>
          <a:bodyPr wrap="square" rtlCol="0">
            <a:spAutoFit/>
          </a:bodyPr>
          <a:lstStyle/>
          <a:p>
            <a:r>
              <a:rPr lang="en-US" sz="1400" b="1" dirty="0" smtClean="0"/>
              <a:t>PLAYER SELECTION</a:t>
            </a:r>
          </a:p>
          <a:p>
            <a:r>
              <a:rPr lang="en-US" sz="1200" dirty="0" smtClean="0"/>
              <a:t>Description of how many players can play this game and of how the number of players is selected in the game menu.</a:t>
            </a:r>
          </a:p>
          <a:p>
            <a:endParaRPr lang="en-US" sz="1200" dirty="0" smtClean="0"/>
          </a:p>
          <a:p>
            <a:endParaRPr lang="en-US" sz="1200" dirty="0" smtClean="0"/>
          </a:p>
          <a:p>
            <a:r>
              <a:rPr lang="en-US" sz="1400" b="1" dirty="0" smtClean="0"/>
              <a:t>OPTION SELECTION</a:t>
            </a:r>
          </a:p>
          <a:p>
            <a:r>
              <a:rPr lang="en-US" sz="1200" dirty="0" smtClean="0"/>
              <a:t>Description of the available game options and of how these options are selected in the game menu.</a:t>
            </a:r>
          </a:p>
          <a:p>
            <a:endParaRPr lang="en-US" sz="1200" dirty="0" smtClean="0"/>
          </a:p>
          <a:p>
            <a:r>
              <a:rPr lang="en-US" sz="1400" b="1" dirty="0" smtClean="0"/>
              <a:t>GAME PLAY</a:t>
            </a:r>
          </a:p>
          <a:p>
            <a:r>
              <a:rPr lang="en-US" sz="1200" dirty="0" smtClean="0"/>
              <a:t>Detailed description of what the game is about and of how the game is played.</a:t>
            </a:r>
          </a:p>
          <a:p>
            <a:endParaRPr lang="en-US" sz="1200" dirty="0" smtClean="0"/>
          </a:p>
          <a:p>
            <a:r>
              <a:rPr lang="en-US" sz="1400" b="1" dirty="0" smtClean="0"/>
              <a:t>WHATEVER ELSE IS IMPORTANT</a:t>
            </a:r>
          </a:p>
          <a:p>
            <a:r>
              <a:rPr lang="en-US" sz="1200" dirty="0" smtClean="0"/>
              <a:t>Description of whatever else is important in the game. Scores, lives, bonus points, etc.</a:t>
            </a:r>
            <a:endParaRPr lang="en-US" sz="1200" dirty="0"/>
          </a:p>
        </p:txBody>
      </p:sp>
    </p:spTree>
    <p:extLst>
      <p:ext uri="{BB962C8B-B14F-4D97-AF65-F5344CB8AC3E}">
        <p14:creationId xmlns:p14="http://schemas.microsoft.com/office/powerpoint/2010/main" val="2473397113"/>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eck 3"/>
          <p:cNvSpPr/>
          <p:nvPr/>
        </p:nvSpPr>
        <p:spPr bwMode="auto">
          <a:xfrm>
            <a:off x="665333" y="790557"/>
            <a:ext cx="5527334" cy="436368"/>
          </a:xfrm>
          <a:prstGeom prst="rect">
            <a:avLst/>
          </a:prstGeom>
          <a:solidFill>
            <a:schemeClr val="bg1">
              <a:lumMod val="65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de-DE" sz="2400" b="1" dirty="0" smtClean="0"/>
              <a:t>SCORING</a:t>
            </a:r>
            <a:endParaRPr kumimoji="0" lang="de-DE" sz="2400" b="1" i="0" u="none" strike="noStrike" cap="none" normalizeH="0" baseline="0" dirty="0" smtClean="0">
              <a:ln>
                <a:noFill/>
              </a:ln>
              <a:solidFill>
                <a:schemeClr val="tx1"/>
              </a:solidFill>
              <a:effectLst/>
              <a:latin typeface="Arial" charset="0"/>
            </a:endParaRPr>
          </a:p>
        </p:txBody>
      </p:sp>
      <p:sp>
        <p:nvSpPr>
          <p:cNvPr id="5" name="Textfeld 4"/>
          <p:cNvSpPr txBox="1"/>
          <p:nvPr/>
        </p:nvSpPr>
        <p:spPr>
          <a:xfrm>
            <a:off x="764704" y="1380946"/>
            <a:ext cx="5328592" cy="2308324"/>
          </a:xfrm>
          <a:prstGeom prst="rect">
            <a:avLst/>
          </a:prstGeom>
          <a:noFill/>
        </p:spPr>
        <p:txBody>
          <a:bodyPr wrap="square" rtlCol="0">
            <a:spAutoFit/>
          </a:bodyPr>
          <a:lstStyle/>
          <a:p>
            <a:r>
              <a:rPr lang="en-US" sz="1200" dirty="0" smtClean="0"/>
              <a:t>Points are awarded for achieving the following:</a:t>
            </a:r>
          </a:p>
          <a:p>
            <a:endParaRPr lang="en-US" sz="1200" dirty="0" smtClean="0"/>
          </a:p>
          <a:p>
            <a:endParaRPr lang="en-US" sz="1200" dirty="0" smtClean="0"/>
          </a:p>
          <a:p>
            <a:endParaRPr lang="en-US" sz="1200" dirty="0" smtClean="0"/>
          </a:p>
          <a:p>
            <a:endParaRPr lang="en-US" sz="1200" dirty="0"/>
          </a:p>
          <a:p>
            <a:endParaRPr lang="en-US" sz="1200" dirty="0" smtClean="0"/>
          </a:p>
          <a:p>
            <a:endParaRPr lang="en-US" sz="1200" dirty="0"/>
          </a:p>
          <a:p>
            <a:endParaRPr lang="en-US" sz="1200" dirty="0"/>
          </a:p>
          <a:p>
            <a:endParaRPr lang="en-US" sz="1200" dirty="0"/>
          </a:p>
          <a:p>
            <a:r>
              <a:rPr lang="en-US" sz="1200" dirty="0" smtClean="0"/>
              <a:t>You will earn extra points for… </a:t>
            </a:r>
          </a:p>
          <a:p>
            <a:endParaRPr lang="en-US" sz="1200" dirty="0" smtClean="0"/>
          </a:p>
          <a:p>
            <a:endParaRPr lang="en-US" sz="1200" dirty="0" smtClean="0"/>
          </a:p>
        </p:txBody>
      </p:sp>
      <p:sp>
        <p:nvSpPr>
          <p:cNvPr id="6" name="Rechteck 5"/>
          <p:cNvSpPr/>
          <p:nvPr/>
        </p:nvSpPr>
        <p:spPr bwMode="auto">
          <a:xfrm>
            <a:off x="665333" y="4976508"/>
            <a:ext cx="5527334" cy="436368"/>
          </a:xfrm>
          <a:prstGeom prst="rect">
            <a:avLst/>
          </a:prstGeom>
          <a:solidFill>
            <a:schemeClr val="bg1">
              <a:lumMod val="65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de-DE" sz="2400" b="1" dirty="0" smtClean="0"/>
              <a:t>HIGH SCORE MEMORY</a:t>
            </a:r>
            <a:endParaRPr kumimoji="0" lang="de-DE" sz="2400" b="1" i="0" u="none" strike="noStrike" cap="none" normalizeH="0" baseline="0" dirty="0" smtClean="0">
              <a:ln>
                <a:noFill/>
              </a:ln>
              <a:solidFill>
                <a:schemeClr val="tx1"/>
              </a:solidFill>
              <a:effectLst/>
              <a:latin typeface="Arial" charset="0"/>
            </a:endParaRPr>
          </a:p>
        </p:txBody>
      </p:sp>
      <p:sp>
        <p:nvSpPr>
          <p:cNvPr id="7" name="Rechteck 6"/>
          <p:cNvSpPr/>
          <p:nvPr/>
        </p:nvSpPr>
        <p:spPr bwMode="auto">
          <a:xfrm>
            <a:off x="665333" y="6450436"/>
            <a:ext cx="5527334" cy="436368"/>
          </a:xfrm>
          <a:prstGeom prst="rect">
            <a:avLst/>
          </a:prstGeom>
          <a:solidFill>
            <a:schemeClr val="bg1">
              <a:lumMod val="65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de-DE" sz="2400" b="1" dirty="0" smtClean="0"/>
              <a:t>RESTARTING THE GAME</a:t>
            </a:r>
            <a:endParaRPr kumimoji="0" lang="de-DE" sz="2400" b="1" i="0" u="none" strike="noStrike" cap="none" normalizeH="0" baseline="0" dirty="0" smtClean="0">
              <a:ln>
                <a:noFill/>
              </a:ln>
              <a:solidFill>
                <a:schemeClr val="tx1"/>
              </a:solidFill>
              <a:effectLst/>
              <a:latin typeface="Arial" charset="0"/>
            </a:endParaRPr>
          </a:p>
        </p:txBody>
      </p:sp>
      <p:sp>
        <p:nvSpPr>
          <p:cNvPr id="8" name="Textfeld 7"/>
          <p:cNvSpPr txBox="1"/>
          <p:nvPr/>
        </p:nvSpPr>
        <p:spPr>
          <a:xfrm>
            <a:off x="764704" y="5552572"/>
            <a:ext cx="5328592" cy="646331"/>
          </a:xfrm>
          <a:prstGeom prst="rect">
            <a:avLst/>
          </a:prstGeom>
          <a:noFill/>
        </p:spPr>
        <p:txBody>
          <a:bodyPr wrap="square" rtlCol="0">
            <a:spAutoFit/>
          </a:bodyPr>
          <a:lstStyle/>
          <a:p>
            <a:r>
              <a:rPr lang="en-US" sz="1200" dirty="0" smtClean="0"/>
              <a:t>As long as your machine is on, with the game cartridge in place, the highest score is retained. To see this score, press the Reset button. When the machine is turned off and the cartridge removed, the score is lost.</a:t>
            </a:r>
          </a:p>
        </p:txBody>
      </p:sp>
      <p:sp>
        <p:nvSpPr>
          <p:cNvPr id="9" name="Textfeld 8"/>
          <p:cNvSpPr txBox="1"/>
          <p:nvPr/>
        </p:nvSpPr>
        <p:spPr>
          <a:xfrm>
            <a:off x="764704" y="7034130"/>
            <a:ext cx="5328592" cy="830997"/>
          </a:xfrm>
          <a:prstGeom prst="rect">
            <a:avLst/>
          </a:prstGeom>
          <a:noFill/>
        </p:spPr>
        <p:txBody>
          <a:bodyPr wrap="square" rtlCol="0">
            <a:spAutoFit/>
          </a:bodyPr>
          <a:lstStyle/>
          <a:p>
            <a:r>
              <a:rPr lang="en-US" sz="1200" dirty="0" smtClean="0"/>
              <a:t>To restart a completed game with the same number of players and the same game option, press any of the four buttons once the game is over. If you wish to restart the game before it is completed, or change the number of players or the game option, press the Reset button.</a:t>
            </a:r>
          </a:p>
        </p:txBody>
      </p:sp>
    </p:spTree>
    <p:extLst>
      <p:ext uri="{BB962C8B-B14F-4D97-AF65-F5344CB8AC3E}">
        <p14:creationId xmlns:p14="http://schemas.microsoft.com/office/powerpoint/2010/main" val="2727823676"/>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eck 3"/>
          <p:cNvSpPr/>
          <p:nvPr/>
        </p:nvSpPr>
        <p:spPr bwMode="auto">
          <a:xfrm>
            <a:off x="665333" y="782084"/>
            <a:ext cx="5527334" cy="432048"/>
          </a:xfrm>
          <a:prstGeom prst="rect">
            <a:avLst/>
          </a:prstGeom>
          <a:solidFill>
            <a:schemeClr val="bg1">
              <a:lumMod val="65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de-DE" sz="2400" b="1" dirty="0" smtClean="0"/>
              <a:t>SETTING UP</a:t>
            </a:r>
            <a:endParaRPr kumimoji="0" lang="de-DE" sz="2400" b="1" i="0" u="none" strike="noStrike" cap="none" normalizeH="0" baseline="0" dirty="0" smtClean="0">
              <a:ln>
                <a:noFill/>
              </a:ln>
              <a:solidFill>
                <a:schemeClr val="tx1"/>
              </a:solidFill>
              <a:effectLst/>
              <a:latin typeface="Arial" charset="0"/>
            </a:endParaRPr>
          </a:p>
        </p:txBody>
      </p:sp>
      <p:grpSp>
        <p:nvGrpSpPr>
          <p:cNvPr id="6" name="Gruppieren 5"/>
          <p:cNvGrpSpPr/>
          <p:nvPr/>
        </p:nvGrpSpPr>
        <p:grpSpPr>
          <a:xfrm>
            <a:off x="894630" y="1213229"/>
            <a:ext cx="5068741" cy="5599113"/>
            <a:chOff x="894630" y="1772444"/>
            <a:chExt cx="5068741" cy="5599113"/>
          </a:xfrm>
        </p:grpSpPr>
        <p:pic>
          <p:nvPicPr>
            <p:cNvPr id="6146" name="Picture 2" descr="C:\Users\peer.johannsen.MA\Documents\Hochschule Pforzheim\Vorlesungen\Vorlesungen 2016 SS\Robot Programming\Manuals\Template\manual_03.PNG"/>
            <p:cNvPicPr>
              <a:picLocks noChangeAspect="1" noChangeArrowheads="1"/>
            </p:cNvPicPr>
            <p:nvPr/>
          </p:nvPicPr>
          <p:blipFill rotWithShape="1">
            <a:blip r:embed="rId2">
              <a:extLst>
                <a:ext uri="{28A0092B-C50C-407E-A947-70E740481C1C}">
                  <a14:useLocalDpi xmlns:a14="http://schemas.microsoft.com/office/drawing/2010/main" val="0"/>
                </a:ext>
              </a:extLst>
            </a:blip>
            <a:srcRect t="6436" b="-6436"/>
            <a:stretch/>
          </p:blipFill>
          <p:spPr bwMode="auto">
            <a:xfrm>
              <a:off x="894630" y="1772444"/>
              <a:ext cx="5068741" cy="5599113"/>
            </a:xfrm>
            <a:prstGeom prst="rect">
              <a:avLst/>
            </a:prstGeom>
            <a:noFill/>
            <a:extLst>
              <a:ext uri="{909E8E84-426E-40DD-AFC4-6F175D3DCCD1}">
                <a14:hiddenFill xmlns:a14="http://schemas.microsoft.com/office/drawing/2010/main">
                  <a:solidFill>
                    <a:srgbClr val="FFFFFF"/>
                  </a:solidFill>
                </a14:hiddenFill>
              </a:ext>
            </a:extLst>
          </p:spPr>
        </p:pic>
        <p:sp>
          <p:nvSpPr>
            <p:cNvPr id="2" name="Rechteck 1"/>
            <p:cNvSpPr/>
            <p:nvPr/>
          </p:nvSpPr>
          <p:spPr bwMode="auto">
            <a:xfrm>
              <a:off x="4725144" y="6444208"/>
              <a:ext cx="936104" cy="144016"/>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smtClean="0">
                <a:ln>
                  <a:noFill/>
                </a:ln>
                <a:solidFill>
                  <a:schemeClr val="tx1"/>
                </a:solidFill>
                <a:effectLst/>
                <a:latin typeface="Arial" charset="0"/>
              </a:endParaRPr>
            </a:p>
          </p:txBody>
        </p:sp>
        <p:sp>
          <p:nvSpPr>
            <p:cNvPr id="3" name="Abgerundetes Rechteck 2"/>
            <p:cNvSpPr/>
            <p:nvPr/>
          </p:nvSpPr>
          <p:spPr bwMode="auto">
            <a:xfrm>
              <a:off x="930255" y="2656606"/>
              <a:ext cx="1310234" cy="1527290"/>
            </a:xfrm>
            <a:prstGeom prst="roundRect">
              <a:avLst>
                <a:gd name="adj" fmla="val 9416"/>
              </a:avLst>
            </a:prstGeom>
            <a:solidFill>
              <a:schemeClr val="bg1"/>
            </a:solidFill>
            <a:ln w="2857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smtClean="0">
                <a:ln>
                  <a:noFill/>
                </a:ln>
                <a:solidFill>
                  <a:schemeClr val="tx1"/>
                </a:solidFill>
                <a:effectLst/>
                <a:latin typeface="Arial" charset="0"/>
              </a:endParaRPr>
            </a:p>
          </p:txBody>
        </p:sp>
      </p:grpSp>
      <p:sp>
        <p:nvSpPr>
          <p:cNvPr id="7" name="Rechteck 6"/>
          <p:cNvSpPr/>
          <p:nvPr/>
        </p:nvSpPr>
        <p:spPr bwMode="auto">
          <a:xfrm>
            <a:off x="665333" y="6832011"/>
            <a:ext cx="5527334" cy="432048"/>
          </a:xfrm>
          <a:prstGeom prst="rect">
            <a:avLst/>
          </a:prstGeom>
          <a:solidFill>
            <a:schemeClr val="bg1">
              <a:lumMod val="65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de-DE" sz="2400" b="1" dirty="0" smtClean="0"/>
              <a:t>CREDITS</a:t>
            </a:r>
            <a:endParaRPr kumimoji="0" lang="de-DE" sz="2400" b="1" i="0" u="none" strike="noStrike" cap="none" normalizeH="0" baseline="0" dirty="0" smtClean="0">
              <a:ln>
                <a:noFill/>
              </a:ln>
              <a:solidFill>
                <a:schemeClr val="tx1"/>
              </a:solidFill>
              <a:effectLst/>
              <a:latin typeface="Arial" charset="0"/>
            </a:endParaRPr>
          </a:p>
        </p:txBody>
      </p:sp>
      <p:sp>
        <p:nvSpPr>
          <p:cNvPr id="8" name="Textfeld 7"/>
          <p:cNvSpPr txBox="1"/>
          <p:nvPr/>
        </p:nvSpPr>
        <p:spPr>
          <a:xfrm>
            <a:off x="764704" y="7412921"/>
            <a:ext cx="5328592" cy="461665"/>
          </a:xfrm>
          <a:prstGeom prst="rect">
            <a:avLst/>
          </a:prstGeom>
          <a:noFill/>
        </p:spPr>
        <p:txBody>
          <a:bodyPr wrap="square" rtlCol="0">
            <a:spAutoFit/>
          </a:bodyPr>
          <a:lstStyle/>
          <a:p>
            <a:r>
              <a:rPr lang="en-US" sz="1200" dirty="0" smtClean="0"/>
              <a:t>This game was developed by </a:t>
            </a:r>
            <a:r>
              <a:rPr lang="en-US" sz="1200" b="1" dirty="0" err="1" smtClean="0">
                <a:solidFill>
                  <a:schemeClr val="accent4"/>
                </a:solidFill>
              </a:rPr>
              <a:t>Firstname</a:t>
            </a:r>
            <a:r>
              <a:rPr lang="en-US" sz="1200" b="1" dirty="0" smtClean="0">
                <a:solidFill>
                  <a:schemeClr val="accent4"/>
                </a:solidFill>
              </a:rPr>
              <a:t> </a:t>
            </a:r>
            <a:r>
              <a:rPr lang="en-US" sz="1200" b="1" dirty="0" err="1" smtClean="0">
                <a:solidFill>
                  <a:schemeClr val="accent4"/>
                </a:solidFill>
              </a:rPr>
              <a:t>Lastname</a:t>
            </a:r>
            <a:r>
              <a:rPr lang="en-US" sz="1200" dirty="0" smtClean="0">
                <a:solidFill>
                  <a:schemeClr val="accent4"/>
                </a:solidFill>
              </a:rPr>
              <a:t> </a:t>
            </a:r>
            <a:r>
              <a:rPr lang="en-US" sz="1200" dirty="0" smtClean="0"/>
              <a:t>and programmed in </a:t>
            </a:r>
            <a:r>
              <a:rPr lang="en-US" sz="1200" b="1" dirty="0" smtClean="0"/>
              <a:t>C </a:t>
            </a:r>
            <a:r>
              <a:rPr lang="en-US" sz="1200" b="1" dirty="0" smtClean="0"/>
              <a:t>and / or </a:t>
            </a:r>
            <a:r>
              <a:rPr lang="en-US" sz="1200" b="1" dirty="0" smtClean="0"/>
              <a:t>MC6809 assembly language</a:t>
            </a:r>
            <a:r>
              <a:rPr lang="en-US" sz="1200" dirty="0" smtClean="0"/>
              <a:t>. </a:t>
            </a:r>
          </a:p>
        </p:txBody>
      </p:sp>
    </p:spTree>
    <p:extLst>
      <p:ext uri="{BB962C8B-B14F-4D97-AF65-F5344CB8AC3E}">
        <p14:creationId xmlns:p14="http://schemas.microsoft.com/office/powerpoint/2010/main" val="2369197048"/>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Users\peer.johannsen.MA\Documents\Hochschule Pforzheim\Vorlesungen\Vorlesungen 2016 SS\Robot Programming\Manuals\Template\manual_06.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2696" y="785052"/>
            <a:ext cx="5502044" cy="76021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14083434"/>
      </p:ext>
    </p:extLst>
  </p:cSld>
  <p:clrMapOvr>
    <a:masterClrMapping/>
  </p:clrMapOvr>
  <p:transition/>
</p:sld>
</file>

<file path=ppt/theme/theme1.xml><?xml version="1.0" encoding="utf-8"?>
<a:theme xmlns:a="http://schemas.openxmlformats.org/drawingml/2006/main" name="2_Vorlage FH">
  <a:themeElements>
    <a:clrScheme name="Vorlage FH 2">
      <a:dk1>
        <a:srgbClr val="000000"/>
      </a:dk1>
      <a:lt1>
        <a:srgbClr val="FFFFFF"/>
      </a:lt1>
      <a:dk2>
        <a:srgbClr val="000000"/>
      </a:dk2>
      <a:lt2>
        <a:srgbClr val="999999"/>
      </a:lt2>
      <a:accent1>
        <a:srgbClr val="5C65C2"/>
      </a:accent1>
      <a:accent2>
        <a:srgbClr val="97B8E1"/>
      </a:accent2>
      <a:accent3>
        <a:srgbClr val="FFFFFF"/>
      </a:accent3>
      <a:accent4>
        <a:srgbClr val="000000"/>
      </a:accent4>
      <a:accent5>
        <a:srgbClr val="B5B8DD"/>
      </a:accent5>
      <a:accent6>
        <a:srgbClr val="88A6CC"/>
      </a:accent6>
      <a:hlink>
        <a:srgbClr val="7F96D2"/>
      </a:hlink>
      <a:folHlink>
        <a:srgbClr val="6B82D7"/>
      </a:folHlink>
    </a:clrScheme>
    <a:fontScheme name="PJ 1">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0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000" b="0" i="0" u="none" strike="noStrike" cap="none" normalizeH="0" baseline="0" smtClean="0">
            <a:ln>
              <a:noFill/>
            </a:ln>
            <a:solidFill>
              <a:schemeClr val="tx1"/>
            </a:solidFill>
            <a:effectLst/>
            <a:latin typeface="Arial" charset="0"/>
          </a:defRPr>
        </a:defPPr>
      </a:lstStyle>
    </a:lnDef>
  </a:objectDefaults>
  <a:extraClrSchemeLst>
    <a:extraClrScheme>
      <a:clrScheme name="Vorlage FH 1">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Vorlage FH 2">
        <a:dk1>
          <a:srgbClr val="000000"/>
        </a:dk1>
        <a:lt1>
          <a:srgbClr val="FFFFFF"/>
        </a:lt1>
        <a:dk2>
          <a:srgbClr val="000000"/>
        </a:dk2>
        <a:lt2>
          <a:srgbClr val="999999"/>
        </a:lt2>
        <a:accent1>
          <a:srgbClr val="5C65C2"/>
        </a:accent1>
        <a:accent2>
          <a:srgbClr val="97B8E1"/>
        </a:accent2>
        <a:accent3>
          <a:srgbClr val="FFFFFF"/>
        </a:accent3>
        <a:accent4>
          <a:srgbClr val="000000"/>
        </a:accent4>
        <a:accent5>
          <a:srgbClr val="B5B8DD"/>
        </a:accent5>
        <a:accent6>
          <a:srgbClr val="88A6CC"/>
        </a:accent6>
        <a:hlink>
          <a:srgbClr val="7F96D2"/>
        </a:hlink>
        <a:folHlink>
          <a:srgbClr val="6B82D7"/>
        </a:folHlink>
      </a:clrScheme>
      <a:clrMap bg1="lt1" tx1="dk1" bg2="lt2" tx2="dk2" accent1="accent1" accent2="accent2" accent3="accent3" accent4="accent4" accent5="accent5" accent6="accent6" hlink="hlink" folHlink="folHlink"/>
    </a:extraClrScheme>
    <a:extraClrScheme>
      <a:clrScheme name="Vorlage FH 3">
        <a:dk1>
          <a:srgbClr val="000000"/>
        </a:dk1>
        <a:lt1>
          <a:srgbClr val="FFFFFF"/>
        </a:lt1>
        <a:dk2>
          <a:srgbClr val="000000"/>
        </a:dk2>
        <a:lt2>
          <a:srgbClr val="918A82"/>
        </a:lt2>
        <a:accent1>
          <a:srgbClr val="822DDC"/>
        </a:accent1>
        <a:accent2>
          <a:srgbClr val="A691EE"/>
        </a:accent2>
        <a:accent3>
          <a:srgbClr val="FFFFFF"/>
        </a:accent3>
        <a:accent4>
          <a:srgbClr val="000000"/>
        </a:accent4>
        <a:accent5>
          <a:srgbClr val="C1ADEB"/>
        </a:accent5>
        <a:accent6>
          <a:srgbClr val="9683D8"/>
        </a:accent6>
        <a:hlink>
          <a:srgbClr val="9B7BEA"/>
        </a:hlink>
        <a:folHlink>
          <a:srgbClr val="754FE3"/>
        </a:folHlink>
      </a:clrScheme>
      <a:clrMap bg1="lt1" tx1="dk1" bg2="lt2" tx2="dk2" accent1="accent1" accent2="accent2" accent3="accent3" accent4="accent4" accent5="accent5" accent6="accent6" hlink="hlink" folHlink="folHlink"/>
    </a:extraClrScheme>
    <a:extraClrScheme>
      <a:clrScheme name="Vorlage FH 4">
        <a:dk1>
          <a:srgbClr val="000000"/>
        </a:dk1>
        <a:lt1>
          <a:srgbClr val="FFFFFF"/>
        </a:lt1>
        <a:dk2>
          <a:srgbClr val="000000"/>
        </a:dk2>
        <a:lt2>
          <a:srgbClr val="918A82"/>
        </a:lt2>
        <a:accent1>
          <a:srgbClr val="CB3974"/>
        </a:accent1>
        <a:accent2>
          <a:srgbClr val="DE8CAE"/>
        </a:accent2>
        <a:accent3>
          <a:srgbClr val="FFFFFF"/>
        </a:accent3>
        <a:accent4>
          <a:srgbClr val="000000"/>
        </a:accent4>
        <a:accent5>
          <a:srgbClr val="E2AEBC"/>
        </a:accent5>
        <a:accent6>
          <a:srgbClr val="C97E9D"/>
        </a:accent6>
        <a:hlink>
          <a:srgbClr val="DA779F"/>
        </a:hlink>
        <a:folHlink>
          <a:srgbClr val="D4638F"/>
        </a:folHlink>
      </a:clrScheme>
      <a:clrMap bg1="lt1" tx1="dk1" bg2="lt2" tx2="dk2" accent1="accent1" accent2="accent2" accent3="accent3" accent4="accent4" accent5="accent5" accent6="accent6" hlink="hlink" folHlink="folHlink"/>
    </a:extraClrScheme>
    <a:extraClrScheme>
      <a:clrScheme name="Vorlage FH 5">
        <a:dk1>
          <a:srgbClr val="000000"/>
        </a:dk1>
        <a:lt1>
          <a:srgbClr val="FFFFFF"/>
        </a:lt1>
        <a:dk2>
          <a:srgbClr val="000000"/>
        </a:dk2>
        <a:lt2>
          <a:srgbClr val="918A82"/>
        </a:lt2>
        <a:accent1>
          <a:srgbClr val="24983C"/>
        </a:accent1>
        <a:accent2>
          <a:srgbClr val="75DC75"/>
        </a:accent2>
        <a:accent3>
          <a:srgbClr val="FFFFFF"/>
        </a:accent3>
        <a:accent4>
          <a:srgbClr val="000000"/>
        </a:accent4>
        <a:accent5>
          <a:srgbClr val="ACCAAF"/>
        </a:accent5>
        <a:accent6>
          <a:srgbClr val="69C769"/>
        </a:accent6>
        <a:hlink>
          <a:srgbClr val="52D544"/>
        </a:hlink>
        <a:folHlink>
          <a:srgbClr val="45B023"/>
        </a:folHlink>
      </a:clrScheme>
      <a:clrMap bg1="lt1" tx1="dk1" bg2="lt2" tx2="dk2" accent1="accent1" accent2="accent2" accent3="accent3" accent4="accent4" accent5="accent5" accent6="accent6" hlink="hlink" folHlink="folHlink"/>
    </a:extraClrScheme>
    <a:extraClrScheme>
      <a:clrScheme name="Vorlage FH 6">
        <a:dk1>
          <a:srgbClr val="000000"/>
        </a:dk1>
        <a:lt1>
          <a:srgbClr val="FFFFFF"/>
        </a:lt1>
        <a:dk2>
          <a:srgbClr val="000000"/>
        </a:dk2>
        <a:lt2>
          <a:srgbClr val="918A82"/>
        </a:lt2>
        <a:accent1>
          <a:srgbClr val="EB9E0C"/>
        </a:accent1>
        <a:accent2>
          <a:srgbClr val="F3DC97"/>
        </a:accent2>
        <a:accent3>
          <a:srgbClr val="FFFFFF"/>
        </a:accent3>
        <a:accent4>
          <a:srgbClr val="000000"/>
        </a:accent4>
        <a:accent5>
          <a:srgbClr val="F3CCAA"/>
        </a:accent5>
        <a:accent6>
          <a:srgbClr val="DCC788"/>
        </a:accent6>
        <a:hlink>
          <a:srgbClr val="E7C76F"/>
        </a:hlink>
        <a:folHlink>
          <a:srgbClr val="E3B54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425</Words>
  <Application>Microsoft Office PowerPoint</Application>
  <PresentationFormat>Bildschirmpräsentation (4:3)</PresentationFormat>
  <Paragraphs>56</Paragraphs>
  <Slides>7</Slides>
  <Notes>0</Notes>
  <HiddenSlides>0</HiddenSlides>
  <MMClips>0</MMClips>
  <ScaleCrop>false</ScaleCrop>
  <HeadingPairs>
    <vt:vector size="4" baseType="variant">
      <vt:variant>
        <vt:lpstr>Design</vt:lpstr>
      </vt:variant>
      <vt:variant>
        <vt:i4>1</vt:i4>
      </vt:variant>
      <vt:variant>
        <vt:lpstr>Folientitel</vt:lpstr>
      </vt:variant>
      <vt:variant>
        <vt:i4>7</vt:i4>
      </vt:variant>
    </vt:vector>
  </HeadingPairs>
  <TitlesOfParts>
    <vt:vector size="8" baseType="lpstr">
      <vt:lpstr>2_Vorlage FH</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Company>Hochschule Pforzheim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Vectrex Game Manual Template</dc:title>
  <dc:creator>Prof. Dr. rer. nat. Peer Johannsen</dc:creator>
  <cp:lastModifiedBy>Professor Dr. Peer Johannsen</cp:lastModifiedBy>
  <cp:revision>1012</cp:revision>
  <cp:lastPrinted>2016-03-08T07:59:56Z</cp:lastPrinted>
  <dcterms:created xsi:type="dcterms:W3CDTF">2004-10-10T13:55:48Z</dcterms:created>
  <dcterms:modified xsi:type="dcterms:W3CDTF">2017-09-19T18:15:41Z</dcterms:modified>
</cp:coreProperties>
</file>