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21"/>
  </p:notesMasterIdLst>
  <p:handoutMasterIdLst>
    <p:handoutMasterId r:id="rId22"/>
  </p:handoutMasterIdLst>
  <p:sldIdLst>
    <p:sldId id="1528" r:id="rId2"/>
    <p:sldId id="1531" r:id="rId3"/>
    <p:sldId id="1544" r:id="rId4"/>
    <p:sldId id="1551" r:id="rId5"/>
    <p:sldId id="1552" r:id="rId6"/>
    <p:sldId id="1549" r:id="rId7"/>
    <p:sldId id="1547" r:id="rId8"/>
    <p:sldId id="1548" r:id="rId9"/>
    <p:sldId id="1545" r:id="rId10"/>
    <p:sldId id="1546" r:id="rId11"/>
    <p:sldId id="1555" r:id="rId12"/>
    <p:sldId id="1556" r:id="rId13"/>
    <p:sldId id="1557" r:id="rId14"/>
    <p:sldId id="1558" r:id="rId15"/>
    <p:sldId id="1559" r:id="rId16"/>
    <p:sldId id="1560" r:id="rId17"/>
    <p:sldId id="1561" r:id="rId18"/>
    <p:sldId id="1562" r:id="rId19"/>
    <p:sldId id="1563" r:id="rId20"/>
  </p:sldIdLst>
  <p:sldSz cx="6858000" cy="9144000" type="screen4x3"/>
  <p:notesSz cx="6669088" cy="987266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3300"/>
    <a:srgbClr val="0B02BE"/>
    <a:srgbClr val="0A4618"/>
    <a:srgbClr val="1EA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1" autoAdjust="0"/>
    <p:restoredTop sz="72806" autoAdjust="0"/>
  </p:normalViewPr>
  <p:slideViewPr>
    <p:cSldViewPr snapToObjects="1">
      <p:cViewPr>
        <p:scale>
          <a:sx n="80" d="100"/>
          <a:sy n="80" d="100"/>
        </p:scale>
        <p:origin x="-768" y="-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84"/>
    </p:cViewPr>
  </p:sorterViewPr>
  <p:notesViewPr>
    <p:cSldViewPr snapToObjects="1">
      <p:cViewPr varScale="1">
        <p:scale>
          <a:sx n="74" d="100"/>
          <a:sy n="74" d="100"/>
        </p:scale>
        <p:origin x="-2958" y="-102"/>
      </p:cViewPr>
      <p:guideLst>
        <p:guide orient="horz" pos="3109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288889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10" tIns="46705" rIns="93410" bIns="46705" numCol="1" anchor="t" anchorCtr="0" compatLnSpc="1">
            <a:prstTxWarp prst="textNoShape">
              <a:avLst/>
            </a:prstTxWarp>
          </a:bodyPr>
          <a:lstStyle>
            <a:lvl1pPr defTabSz="933702" eaLnBrk="1" hangingPunct="1">
              <a:defRPr sz="1000">
                <a:latin typeface="Times New Roman" pitchFamily="18" charset="0"/>
              </a:defRPr>
            </a:lvl1pPr>
          </a:lstStyle>
          <a:p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80192" y="3"/>
            <a:ext cx="288889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10" tIns="46705" rIns="93410" bIns="46705" numCol="1" anchor="t" anchorCtr="0" compatLnSpc="1">
            <a:prstTxWarp prst="textNoShape">
              <a:avLst/>
            </a:prstTxWarp>
          </a:bodyPr>
          <a:lstStyle>
            <a:lvl1pPr algn="r" defTabSz="933702" eaLnBrk="1" hangingPunct="1">
              <a:defRPr sz="1000">
                <a:latin typeface="Times New Roman" pitchFamily="18" charset="0"/>
              </a:defRPr>
            </a:lvl1pPr>
          </a:lstStyle>
          <a:p>
            <a:endParaRPr lang="de-DE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379031"/>
            <a:ext cx="288889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10" tIns="46705" rIns="93410" bIns="46705" numCol="1" anchor="b" anchorCtr="0" compatLnSpc="1">
            <a:prstTxWarp prst="textNoShape">
              <a:avLst/>
            </a:prstTxWarp>
          </a:bodyPr>
          <a:lstStyle>
            <a:lvl1pPr defTabSz="933702" eaLnBrk="1" hangingPunct="1">
              <a:defRPr sz="1000">
                <a:latin typeface="Times New Roman" pitchFamily="18" charset="0"/>
              </a:defRPr>
            </a:lvl1pPr>
          </a:lstStyle>
          <a:p>
            <a:endParaRPr lang="de-DE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80192" y="9379031"/>
            <a:ext cx="288889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10" tIns="46705" rIns="93410" bIns="46705" numCol="1" anchor="b" anchorCtr="0" compatLnSpc="1">
            <a:prstTxWarp prst="textNoShape">
              <a:avLst/>
            </a:prstTxWarp>
          </a:bodyPr>
          <a:lstStyle>
            <a:lvl1pPr algn="r" defTabSz="933702" eaLnBrk="1" hangingPunct="1">
              <a:defRPr sz="1000">
                <a:latin typeface="Times New Roman" pitchFamily="18" charset="0"/>
              </a:defRPr>
            </a:lvl1pPr>
          </a:lstStyle>
          <a:p>
            <a:fld id="{BA857850-B7A5-439C-B106-41043176701C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1399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289045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04" tIns="45202" rIns="90404" bIns="45202" numCol="1" anchor="t" anchorCtr="0" compatLnSpc="1">
            <a:prstTxWarp prst="textNoShape">
              <a:avLst/>
            </a:prstTxWarp>
          </a:bodyPr>
          <a:lstStyle>
            <a:lvl1pPr defTabSz="903837" eaLnBrk="1" hangingPunct="1">
              <a:defRPr sz="1000">
                <a:latin typeface="Times New Roman" pitchFamily="18" charset="0"/>
              </a:defRPr>
            </a:lvl1pPr>
          </a:lstStyle>
          <a:p>
            <a:endParaRPr lang="de-DE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075" y="3"/>
            <a:ext cx="289045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04" tIns="45202" rIns="90404" bIns="45202" numCol="1" anchor="t" anchorCtr="0" compatLnSpc="1">
            <a:prstTxWarp prst="textNoShape">
              <a:avLst/>
            </a:prstTxWarp>
          </a:bodyPr>
          <a:lstStyle>
            <a:lvl1pPr algn="r" defTabSz="903837" eaLnBrk="1" hangingPunct="1">
              <a:defRPr sz="1000">
                <a:latin typeface="Times New Roman" pitchFamily="18" charset="0"/>
              </a:defRPr>
            </a:lvl1pPr>
          </a:lstStyle>
          <a:p>
            <a:endParaRPr lang="de-DE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47863" y="741363"/>
            <a:ext cx="2773362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10" y="4689517"/>
            <a:ext cx="5335270" cy="444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04" tIns="45202" rIns="90404" bIns="452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7451"/>
            <a:ext cx="289045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04" tIns="45202" rIns="90404" bIns="45202" numCol="1" anchor="b" anchorCtr="0" compatLnSpc="1">
            <a:prstTxWarp prst="textNoShape">
              <a:avLst/>
            </a:prstTxWarp>
          </a:bodyPr>
          <a:lstStyle>
            <a:lvl1pPr defTabSz="903837" eaLnBrk="1" hangingPunct="1">
              <a:defRPr sz="1000">
                <a:latin typeface="Times New Roman" pitchFamily="18" charset="0"/>
              </a:defRPr>
            </a:lvl1pPr>
          </a:lstStyle>
          <a:p>
            <a:endParaRPr lang="de-DE" dirty="0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075" y="9377451"/>
            <a:ext cx="289045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04" tIns="45202" rIns="90404" bIns="45202" numCol="1" anchor="b" anchorCtr="0" compatLnSpc="1">
            <a:prstTxWarp prst="textNoShape">
              <a:avLst/>
            </a:prstTxWarp>
          </a:bodyPr>
          <a:lstStyle>
            <a:lvl1pPr algn="r" defTabSz="903837" eaLnBrk="1" hangingPunct="1">
              <a:defRPr sz="1000">
                <a:latin typeface="Times New Roman" pitchFamily="18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9387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gif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gif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gradFill>
          <a:gsLst>
            <a:gs pos="0">
              <a:srgbClr val="BFBFBF"/>
            </a:gs>
            <a:gs pos="50000">
              <a:srgbClr val="E9EAEA"/>
            </a:gs>
            <a:gs pos="100000">
              <a:srgbClr val="BFBFB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" y="2474308"/>
            <a:ext cx="3861197" cy="0"/>
          </a:xfrm>
          <a:prstGeom prst="line">
            <a:avLst/>
          </a:prstGeom>
          <a:noFill/>
          <a:ln w="1270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281" y="3059832"/>
            <a:ext cx="6167438" cy="2736304"/>
          </a:xfrm>
          <a:prstGeom prst="rect">
            <a:avLst/>
          </a:prstGeom>
        </p:spPr>
        <p:txBody>
          <a:bodyPr anchor="t"/>
          <a:lstStyle>
            <a:lvl1pPr>
              <a:defRPr sz="3200"/>
            </a:lvl1pPr>
          </a:lstStyle>
          <a:p>
            <a:pPr lvl="0"/>
            <a:r>
              <a:rPr lang="en-US" altLang="en-GB" noProof="0" dirty="0" err="1" smtClean="0"/>
              <a:t>Titelmasterformat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durch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Klicken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bearbeiten</a:t>
            </a:r>
            <a:endParaRPr lang="en-US" altLang="en-GB" noProof="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8258" y="6300192"/>
            <a:ext cx="6161485" cy="15155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pPr lvl="0"/>
            <a:r>
              <a:rPr lang="en-US" altLang="en-GB" noProof="0" dirty="0" err="1" smtClean="0"/>
              <a:t>Formatvorlage</a:t>
            </a:r>
            <a:r>
              <a:rPr lang="en-US" altLang="en-GB" noProof="0" dirty="0" smtClean="0"/>
              <a:t> des </a:t>
            </a:r>
            <a:r>
              <a:rPr lang="en-US" altLang="en-GB" noProof="0" dirty="0" err="1" smtClean="0"/>
              <a:t>Untertitelmasters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durch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Klicken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bearbeiten</a:t>
            </a:r>
            <a:endParaRPr lang="en-US" altLang="en-GB" noProof="0" dirty="0" smtClean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345281" y="1812920"/>
            <a:ext cx="4685134" cy="54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endParaRPr lang="de-DE" dirty="0"/>
          </a:p>
        </p:txBody>
      </p:sp>
      <p:pic>
        <p:nvPicPr>
          <p:cNvPr id="35" name="Picture 20" descr="HPF_graugelb PPP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20" t="-1" r="277" b="4510"/>
          <a:stretch/>
        </p:blipFill>
        <p:spPr bwMode="auto">
          <a:xfrm>
            <a:off x="0" y="0"/>
            <a:ext cx="6858000" cy="75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Grafik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162174"/>
            <a:ext cx="729695" cy="431651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198" y="1496825"/>
            <a:ext cx="1303311" cy="977483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  <p:pic>
        <p:nvPicPr>
          <p:cNvPr id="38" name="Picture 4" descr="LogoHSPF-sw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1" b="-30769"/>
          <a:stretch>
            <a:fillRect/>
          </a:stretch>
        </p:blipFill>
        <p:spPr bwMode="auto">
          <a:xfrm>
            <a:off x="4305600" y="8820000"/>
            <a:ext cx="2555875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281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77660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1653220"/>
            <a:ext cx="4114800" cy="46502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6588224"/>
            <a:ext cx="4114800" cy="1641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304801" y="304800"/>
            <a:ext cx="6381750" cy="522784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Line 8"/>
          <p:cNvSpPr>
            <a:spLocks noChangeShapeType="1"/>
          </p:cNvSpPr>
          <p:nvPr userDrawn="1"/>
        </p:nvSpPr>
        <p:spPr bwMode="auto">
          <a:xfrm>
            <a:off x="-1191" y="756000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41652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1" y="304800"/>
            <a:ext cx="6381750" cy="522784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5751" y="1691680"/>
            <a:ext cx="6384131" cy="66395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-1191" y="756000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85288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086350" y="1345979"/>
            <a:ext cx="1600200" cy="6985220"/>
          </a:xfrm>
          <a:prstGeom prst="rect">
            <a:avLst/>
          </a:prstGeo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5750" y="1345979"/>
            <a:ext cx="4686300" cy="6985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Line 8"/>
          <p:cNvSpPr>
            <a:spLocks noChangeShapeType="1"/>
          </p:cNvSpPr>
          <p:nvPr userDrawn="1"/>
        </p:nvSpPr>
        <p:spPr bwMode="auto">
          <a:xfrm>
            <a:off x="-1190" y="1115484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19295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1" y="304800"/>
            <a:ext cx="6381750" cy="7112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85751" y="1524000"/>
            <a:ext cx="6384131" cy="6807200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4" name="Line 8"/>
          <p:cNvSpPr>
            <a:spLocks noChangeShapeType="1"/>
          </p:cNvSpPr>
          <p:nvPr userDrawn="1"/>
        </p:nvSpPr>
        <p:spPr bwMode="auto">
          <a:xfrm>
            <a:off x="-1190" y="1115484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9299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0051" y="304800"/>
            <a:ext cx="6309122" cy="1016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00051" y="1625600"/>
            <a:ext cx="3096816" cy="6502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lipArt-Platzhalter 3"/>
          <p:cNvSpPr>
            <a:spLocks noGrp="1"/>
          </p:cNvSpPr>
          <p:nvPr>
            <p:ph type="clipArt" sz="half" idx="2"/>
          </p:nvPr>
        </p:nvSpPr>
        <p:spPr>
          <a:xfrm>
            <a:off x="3611167" y="1625600"/>
            <a:ext cx="3098006" cy="65024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943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345281" y="1175351"/>
            <a:ext cx="3960319" cy="3351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latin typeface="+mj-lt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5" name="Line 9"/>
          <p:cNvSpPr>
            <a:spLocks noChangeShapeType="1"/>
          </p:cNvSpPr>
          <p:nvPr userDrawn="1"/>
        </p:nvSpPr>
        <p:spPr bwMode="auto">
          <a:xfrm>
            <a:off x="1" y="1526107"/>
            <a:ext cx="4305599" cy="0"/>
          </a:xfrm>
          <a:prstGeom prst="line">
            <a:avLst/>
          </a:prstGeom>
          <a:noFill/>
          <a:ln w="1270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Picture 20" descr="HPF_graugelb PPP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20" t="-1" r="277" b="4510"/>
          <a:stretch/>
        </p:blipFill>
        <p:spPr bwMode="auto">
          <a:xfrm>
            <a:off x="-1191" y="0"/>
            <a:ext cx="6858001" cy="75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162174"/>
            <a:ext cx="729695" cy="431651"/>
          </a:xfrm>
          <a:prstGeom prst="rect">
            <a:avLst/>
          </a:prstGeom>
        </p:spPr>
      </p:pic>
      <p:sp>
        <p:nvSpPr>
          <p:cNvPr id="20" name="Line 8"/>
          <p:cNvSpPr>
            <a:spLocks noChangeShapeType="1"/>
          </p:cNvSpPr>
          <p:nvPr userDrawn="1"/>
        </p:nvSpPr>
        <p:spPr bwMode="auto">
          <a:xfrm>
            <a:off x="-1191" y="756000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281" y="1653265"/>
            <a:ext cx="6167438" cy="614479"/>
          </a:xfrm>
          <a:prstGeom prst="rect">
            <a:avLst/>
          </a:prstGeom>
        </p:spPr>
        <p:txBody>
          <a:bodyPr anchor="t"/>
          <a:lstStyle>
            <a:lvl1pPr>
              <a:defRPr sz="2000"/>
            </a:lvl1pPr>
          </a:lstStyle>
          <a:p>
            <a:pPr lvl="0"/>
            <a:r>
              <a:rPr lang="en-US" altLang="en-GB" noProof="0" dirty="0" err="1" smtClean="0"/>
              <a:t>Titelmasterformat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durch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Klicken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bearbeiten</a:t>
            </a:r>
            <a:endParaRPr lang="en-US" altLang="en-GB" noProof="0" dirty="0" smtClean="0"/>
          </a:p>
        </p:txBody>
      </p:sp>
      <p:sp>
        <p:nvSpPr>
          <p:cNvPr id="23" name="Rectangle 7"/>
          <p:cNvSpPr txBox="1">
            <a:spLocks noChangeArrowheads="1"/>
          </p:cNvSpPr>
          <p:nvPr userDrawn="1"/>
        </p:nvSpPr>
        <p:spPr bwMode="auto">
          <a:xfrm>
            <a:off x="2450640" y="8802760"/>
            <a:ext cx="1956720" cy="264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CBCE4B5A-AA3E-4FAB-82CE-196AB7A3D3CE}" type="datetime1">
              <a:rPr lang="de-DE" smtClean="0">
                <a:solidFill>
                  <a:srgbClr val="000000"/>
                </a:solidFill>
              </a:rPr>
              <a:t>19.09.2017</a:t>
            </a:fld>
            <a:endParaRPr lang="de-DE" dirty="0" smtClean="0">
              <a:solidFill>
                <a:srgbClr val="000000"/>
              </a:solidFill>
            </a:endParaRP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-1193" y="2411760"/>
            <a:ext cx="6858001" cy="0"/>
          </a:xfrm>
          <a:prstGeom prst="line">
            <a:avLst/>
          </a:prstGeom>
          <a:noFill/>
          <a:ln w="1270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-1190" y="8734876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Rectangle 7"/>
          <p:cNvSpPr txBox="1">
            <a:spLocks noChangeArrowheads="1"/>
          </p:cNvSpPr>
          <p:nvPr userDrawn="1"/>
        </p:nvSpPr>
        <p:spPr bwMode="auto">
          <a:xfrm>
            <a:off x="289323" y="8802760"/>
            <a:ext cx="2491605" cy="264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de-DE" dirty="0" smtClean="0">
                <a:solidFill>
                  <a:srgbClr val="000000"/>
                </a:solidFill>
              </a:rPr>
              <a:t>Prof. Dr. Peer Johannsen </a:t>
            </a:r>
          </a:p>
        </p:txBody>
      </p:sp>
      <p:pic>
        <p:nvPicPr>
          <p:cNvPr id="13" name="Picture 4" descr="LogoHSPF-sw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1" b="-30769"/>
          <a:stretch>
            <a:fillRect/>
          </a:stretch>
        </p:blipFill>
        <p:spPr bwMode="auto">
          <a:xfrm>
            <a:off x="4306222" y="8818360"/>
            <a:ext cx="2555875" cy="33020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071506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703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bg>
      <p:bgPr>
        <a:gradFill>
          <a:gsLst>
            <a:gs pos="0">
              <a:srgbClr val="BFBFBF"/>
            </a:gs>
            <a:gs pos="50000">
              <a:srgbClr val="E9EAEA"/>
            </a:gs>
            <a:gs pos="100000">
              <a:srgbClr val="BFBFB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LogoHSPF-sw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1" b="-30769"/>
          <a:stretch>
            <a:fillRect/>
          </a:stretch>
        </p:blipFill>
        <p:spPr bwMode="auto">
          <a:xfrm>
            <a:off x="4305600" y="8820000"/>
            <a:ext cx="2555875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345281" y="1250945"/>
            <a:ext cx="3960319" cy="3931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+mj-lt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5" name="Line 9"/>
          <p:cNvSpPr>
            <a:spLocks noChangeShapeType="1"/>
          </p:cNvSpPr>
          <p:nvPr userDrawn="1"/>
        </p:nvSpPr>
        <p:spPr bwMode="auto">
          <a:xfrm>
            <a:off x="1" y="1708538"/>
            <a:ext cx="4305599" cy="0"/>
          </a:xfrm>
          <a:prstGeom prst="line">
            <a:avLst/>
          </a:prstGeom>
          <a:noFill/>
          <a:ln w="1270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726" y="982475"/>
            <a:ext cx="968084" cy="726063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  <p:pic>
        <p:nvPicPr>
          <p:cNvPr id="18" name="Picture 20" descr="HPF_graugelb PPP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20" t="-1" r="277" b="4510"/>
          <a:stretch/>
        </p:blipFill>
        <p:spPr bwMode="auto">
          <a:xfrm>
            <a:off x="-1191" y="0"/>
            <a:ext cx="6858001" cy="75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162174"/>
            <a:ext cx="729695" cy="431651"/>
          </a:xfrm>
          <a:prstGeom prst="rect">
            <a:avLst/>
          </a:prstGeom>
        </p:spPr>
      </p:pic>
      <p:sp>
        <p:nvSpPr>
          <p:cNvPr id="20" name="Line 8"/>
          <p:cNvSpPr>
            <a:spLocks noChangeShapeType="1"/>
          </p:cNvSpPr>
          <p:nvPr userDrawn="1"/>
        </p:nvSpPr>
        <p:spPr bwMode="auto">
          <a:xfrm>
            <a:off x="-1191" y="756000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281" y="1835696"/>
            <a:ext cx="6167438" cy="936104"/>
          </a:xfrm>
          <a:prstGeom prst="rect">
            <a:avLst/>
          </a:prstGeom>
        </p:spPr>
        <p:txBody>
          <a:bodyPr anchor="t"/>
          <a:lstStyle>
            <a:lvl1pPr>
              <a:defRPr sz="2400"/>
            </a:lvl1pPr>
          </a:lstStyle>
          <a:p>
            <a:pPr lvl="0"/>
            <a:r>
              <a:rPr lang="en-US" altLang="en-GB" noProof="0" dirty="0" err="1" smtClean="0"/>
              <a:t>Titelmasterformat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durch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Klicken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bearbeiten</a:t>
            </a:r>
            <a:endParaRPr lang="en-US" altLang="en-GB" noProof="0" dirty="0" smtClean="0"/>
          </a:p>
        </p:txBody>
      </p:sp>
      <p:sp>
        <p:nvSpPr>
          <p:cNvPr id="23" name="Rectangle 7"/>
          <p:cNvSpPr txBox="1">
            <a:spLocks noChangeArrowheads="1"/>
          </p:cNvSpPr>
          <p:nvPr userDrawn="1"/>
        </p:nvSpPr>
        <p:spPr bwMode="auto">
          <a:xfrm>
            <a:off x="2450640" y="8802760"/>
            <a:ext cx="1956720" cy="264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CBCE4B5A-AA3E-4FAB-82CE-196AB7A3D3CE}" type="datetime1">
              <a:rPr lang="de-DE" smtClean="0">
                <a:solidFill>
                  <a:srgbClr val="000000"/>
                </a:solidFill>
              </a:rPr>
              <a:t>19.09.2017</a:t>
            </a:fld>
            <a:endParaRPr lang="de-DE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88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bg>
      <p:bgPr>
        <a:gradFill>
          <a:gsLst>
            <a:gs pos="0">
              <a:srgbClr val="BFBFBF"/>
            </a:gs>
            <a:gs pos="50000">
              <a:srgbClr val="E9EAEA"/>
            </a:gs>
            <a:gs pos="100000">
              <a:srgbClr val="BFBFB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LogoHSPF-sw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1" b="-30769"/>
          <a:stretch>
            <a:fillRect/>
          </a:stretch>
        </p:blipFill>
        <p:spPr bwMode="auto">
          <a:xfrm>
            <a:off x="4305600" y="8820000"/>
            <a:ext cx="2555875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345281" y="1250945"/>
            <a:ext cx="3960319" cy="3931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+mj-lt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5" name="Line 9"/>
          <p:cNvSpPr>
            <a:spLocks noChangeShapeType="1"/>
          </p:cNvSpPr>
          <p:nvPr userDrawn="1"/>
        </p:nvSpPr>
        <p:spPr bwMode="auto">
          <a:xfrm>
            <a:off x="1" y="1708538"/>
            <a:ext cx="4305599" cy="0"/>
          </a:xfrm>
          <a:prstGeom prst="line">
            <a:avLst/>
          </a:prstGeom>
          <a:noFill/>
          <a:ln w="1270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726" y="982475"/>
            <a:ext cx="968084" cy="726063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  <p:pic>
        <p:nvPicPr>
          <p:cNvPr id="18" name="Picture 20" descr="HPF_graugelb PPP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20" t="-1" r="277" b="4510"/>
          <a:stretch/>
        </p:blipFill>
        <p:spPr bwMode="auto">
          <a:xfrm>
            <a:off x="-1191" y="0"/>
            <a:ext cx="6858001" cy="75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162174"/>
            <a:ext cx="729695" cy="431651"/>
          </a:xfrm>
          <a:prstGeom prst="rect">
            <a:avLst/>
          </a:prstGeom>
        </p:spPr>
      </p:pic>
      <p:sp>
        <p:nvSpPr>
          <p:cNvPr id="20" name="Line 8"/>
          <p:cNvSpPr>
            <a:spLocks noChangeShapeType="1"/>
          </p:cNvSpPr>
          <p:nvPr userDrawn="1"/>
        </p:nvSpPr>
        <p:spPr bwMode="auto">
          <a:xfrm>
            <a:off x="-1191" y="756000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281" y="1835696"/>
            <a:ext cx="6167438" cy="936104"/>
          </a:xfrm>
          <a:prstGeom prst="rect">
            <a:avLst/>
          </a:prstGeom>
        </p:spPr>
        <p:txBody>
          <a:bodyPr anchor="t"/>
          <a:lstStyle>
            <a:lvl1pPr>
              <a:defRPr sz="2400"/>
            </a:lvl1pPr>
          </a:lstStyle>
          <a:p>
            <a:pPr lvl="0"/>
            <a:r>
              <a:rPr lang="en-US" altLang="en-GB" noProof="0" dirty="0" err="1" smtClean="0"/>
              <a:t>Titelmasterformat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durch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Klicken</a:t>
            </a:r>
            <a:r>
              <a:rPr lang="en-US" altLang="en-GB" noProof="0" dirty="0" smtClean="0"/>
              <a:t> </a:t>
            </a:r>
            <a:r>
              <a:rPr lang="en-US" altLang="en-GB" noProof="0" dirty="0" err="1" smtClean="0"/>
              <a:t>bearbeiten</a:t>
            </a:r>
            <a:endParaRPr lang="en-US" altLang="en-GB" noProof="0" dirty="0" smtClean="0"/>
          </a:p>
        </p:txBody>
      </p:sp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3104965" y="8802760"/>
            <a:ext cx="648071" cy="264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4AB5D789-8952-4F7F-91F0-CBC9618CA1CC}" type="slidenum">
              <a:rPr lang="de-DE" smtClean="0">
                <a:solidFill>
                  <a:srgbClr val="000000"/>
                </a:solidFill>
              </a:rPr>
              <a:pPr algn="ctr">
                <a:defRPr/>
              </a:pPr>
              <a:t>‹Nr.›</a:t>
            </a:fld>
            <a:endParaRPr lang="de-DE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2818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1" y="179512"/>
            <a:ext cx="6381750" cy="504056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5208" y="971600"/>
            <a:ext cx="6167585" cy="75608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-1191" y="756000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025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ogo,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1" y="304800"/>
            <a:ext cx="6381750" cy="522784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751" y="1691680"/>
            <a:ext cx="6384131" cy="6639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pic>
        <p:nvPicPr>
          <p:cNvPr id="6" name="Grafik 5"/>
          <p:cNvPicPr preferRelativeResize="0">
            <a:picLocks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" t="4368" r="2324" b="2119"/>
          <a:stretch/>
        </p:blipFill>
        <p:spPr>
          <a:xfrm>
            <a:off x="5670000" y="7104000"/>
            <a:ext cx="999000" cy="1200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Line 8"/>
          <p:cNvSpPr>
            <a:spLocks noChangeShapeType="1"/>
          </p:cNvSpPr>
          <p:nvPr userDrawn="1"/>
        </p:nvSpPr>
        <p:spPr bwMode="auto">
          <a:xfrm>
            <a:off x="-1191" y="756000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38426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1" y="304800"/>
            <a:ext cx="6381750" cy="522784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5750" y="1524000"/>
            <a:ext cx="3134916" cy="6807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34967" y="1524000"/>
            <a:ext cx="3134915" cy="6807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-1190" y="1115484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6493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1" y="304800"/>
            <a:ext cx="6381750" cy="522784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Line 8"/>
          <p:cNvSpPr>
            <a:spLocks noChangeShapeType="1"/>
          </p:cNvSpPr>
          <p:nvPr userDrawn="1"/>
        </p:nvSpPr>
        <p:spPr bwMode="auto">
          <a:xfrm>
            <a:off x="-1190" y="1115484"/>
            <a:ext cx="6858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29025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521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97" r:id="rId3"/>
    <p:sldLayoutId id="2147483696" r:id="rId4"/>
    <p:sldLayoutId id="2147483695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Frutiger 45 Light" pitchFamily="5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Frutiger 45 Light" pitchFamily="5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Frutiger 45 Light" pitchFamily="5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Frutiger 45 Light" pitchFamily="50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Frutiger 45 Light" pitchFamily="50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Frutiger 45 Light" pitchFamily="50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Frutiger 45 Light" pitchFamily="50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Frutiger 45 Light" pitchFamily="50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Char char="•"/>
        <a:defRPr kumimoji="1" sz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Font typeface="Symbol" pitchFamily="18" charset="2"/>
        <a:buChar char="-"/>
        <a:defRPr kumimoji="1" sz="1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Char char="•"/>
        <a:defRPr kumimoji="1" sz="1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Font typeface="Symbol" pitchFamily="18" charset="2"/>
        <a:buChar char="-"/>
        <a:defRPr kumimoji="1" sz="1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Char char="•"/>
        <a:defRPr kumimoji="1"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Char char="•"/>
        <a:defRPr kumimoj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Char char="•"/>
        <a:defRPr kumimoj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Char char="•"/>
        <a:defRPr kumimoj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Char char="•"/>
        <a:defRPr kumimoji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eer.johannsen@pforzheim-university.de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498475" y="800100"/>
            <a:ext cx="5861050" cy="7543800"/>
            <a:chOff x="498475" y="800100"/>
            <a:chExt cx="5861050" cy="7543800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498475" y="800100"/>
              <a:ext cx="5861050" cy="7543800"/>
              <a:chOff x="498475" y="611560"/>
              <a:chExt cx="5861050" cy="7543800"/>
            </a:xfrm>
          </p:grpSpPr>
          <p:sp>
            <p:nvSpPr>
              <p:cNvPr id="14" name="Abgerundetes Rechteck 13"/>
              <p:cNvSpPr/>
              <p:nvPr/>
            </p:nvSpPr>
            <p:spPr bwMode="auto">
              <a:xfrm>
                <a:off x="498475" y="611560"/>
                <a:ext cx="5861050" cy="7543800"/>
              </a:xfrm>
              <a:prstGeom prst="roundRect">
                <a:avLst>
                  <a:gd name="adj" fmla="val 5321"/>
                </a:avLst>
              </a:pr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" name="Abgerundetes Rechteck 17"/>
              <p:cNvSpPr/>
              <p:nvPr/>
            </p:nvSpPr>
            <p:spPr bwMode="auto">
              <a:xfrm>
                <a:off x="620688" y="742943"/>
                <a:ext cx="5616624" cy="6709377"/>
              </a:xfrm>
              <a:prstGeom prst="roundRect">
                <a:avLst>
                  <a:gd name="adj" fmla="val 3770"/>
                </a:avLst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3" name="Textfeld 2"/>
            <p:cNvSpPr txBox="1"/>
            <p:nvPr/>
          </p:nvSpPr>
          <p:spPr>
            <a:xfrm>
              <a:off x="747880" y="1441634"/>
              <a:ext cx="536224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dirty="0" smtClean="0"/>
                <a:t>This is a collection of simple PowerPoint templates for creating Vectrex overlays for use with a Vectrex emulator.</a:t>
              </a:r>
            </a:p>
            <a:p>
              <a:pPr algn="just"/>
              <a:endParaRPr lang="en-US" sz="1600" dirty="0"/>
            </a:p>
            <a:p>
              <a:pPr algn="just"/>
              <a:r>
                <a:rPr lang="en-US" sz="1600" dirty="0" smtClean="0"/>
                <a:t>Each template can easily be modified and new elements can be added. Combine all elements to one single final group. Then select the top-level group and use right-click to save as graphics in *.</a:t>
              </a:r>
              <a:r>
                <a:rPr lang="en-US" sz="1600" dirty="0" err="1" smtClean="0"/>
                <a:t>png</a:t>
              </a:r>
              <a:r>
                <a:rPr lang="en-US" sz="1600" dirty="0" smtClean="0"/>
                <a:t> format.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747880" y="4214921"/>
              <a:ext cx="5362240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dirty="0" smtClean="0"/>
                <a:t>This file was developed by Prof. Dr. Peer Johannsen as part of the “Retro-Programming” and “Advanced C Programming” class at Pforzheim University, Germany. </a:t>
              </a:r>
            </a:p>
            <a:p>
              <a:pPr algn="just"/>
              <a:endParaRPr lang="en-US" sz="1600" dirty="0"/>
            </a:p>
            <a:p>
              <a:pPr algn="just"/>
              <a:r>
                <a:rPr lang="en-US" sz="1600" dirty="0" smtClean="0"/>
                <a:t>It can freely be used, but at one’s own risk and for non-commercial purposes only</a:t>
              </a:r>
              <a:r>
                <a:rPr lang="en-US" sz="1600" dirty="0"/>
                <a:t>. Please respect the copyright and </a:t>
              </a:r>
              <a:r>
                <a:rPr lang="en-US" sz="1600" dirty="0" smtClean="0"/>
                <a:t>credit the </a:t>
              </a:r>
              <a:r>
                <a:rPr lang="en-US" sz="1600" dirty="0"/>
                <a:t>origin of this </a:t>
              </a:r>
              <a:r>
                <a:rPr lang="en-US" sz="1600" dirty="0" smtClean="0"/>
                <a:t>file. </a:t>
              </a:r>
            </a:p>
            <a:p>
              <a:pPr algn="just"/>
              <a:endParaRPr lang="en-US" sz="1600" dirty="0"/>
            </a:p>
            <a:p>
              <a:pPr algn="just"/>
              <a:r>
                <a:rPr lang="en-US" sz="1600" dirty="0" smtClean="0"/>
                <a:t>Feedback, suggestions and bug-reports are welcome and can be sent to:</a:t>
              </a:r>
            </a:p>
            <a:p>
              <a:pPr algn="just"/>
              <a:endParaRPr lang="en-US" sz="1600" dirty="0" smtClean="0"/>
            </a:p>
            <a:p>
              <a:pPr algn="just"/>
              <a:r>
                <a:rPr lang="en-US" sz="1600" dirty="0" smtClean="0">
                  <a:hlinkClick r:id="rId2"/>
                </a:rPr>
                <a:t>peer.johannsen@pforzheim-university.de</a:t>
              </a:r>
              <a:endParaRPr lang="en-US" sz="1600" dirty="0"/>
            </a:p>
            <a:p>
              <a:pPr algn="just"/>
              <a:endParaRPr lang="en-US" sz="16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4085559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03155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375830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FF33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556315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2"/>
            <a:chOff x="491332" y="791369"/>
            <a:chExt cx="5875337" cy="7563582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659950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956813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2"/>
            <a:chOff x="491332" y="791369"/>
            <a:chExt cx="5875337" cy="7563582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1EA907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635418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2"/>
            <a:chOff x="491332" y="791369"/>
            <a:chExt cx="5875337" cy="7563582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157860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851667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0070C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618136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7030A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feld 12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7" name="Rechteck 16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CC00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493625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feld 13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035428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CC00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459756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672559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2"/>
            <a:chOff x="491332" y="791369"/>
            <a:chExt cx="5875337" cy="7563582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03155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1EA907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feld 6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672559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CC00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672559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0070C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03155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1332" y="791369"/>
            <a:ext cx="5875337" cy="7563581"/>
            <a:chOff x="491332" y="791369"/>
            <a:chExt cx="5875337" cy="7563581"/>
          </a:xfrm>
        </p:grpSpPr>
        <p:sp>
          <p:nvSpPr>
            <p:cNvPr id="6" name="Rechteck 5"/>
            <p:cNvSpPr/>
            <p:nvPr/>
          </p:nvSpPr>
          <p:spPr bwMode="auto">
            <a:xfrm>
              <a:off x="620688" y="921068"/>
              <a:ext cx="5616624" cy="6747276"/>
            </a:xfrm>
            <a:prstGeom prst="rect">
              <a:avLst/>
            </a:prstGeom>
            <a:solidFill>
              <a:srgbClr val="7030A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1332" y="791369"/>
              <a:ext cx="5875337" cy="756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feld 6"/>
            <p:cNvSpPr txBox="1"/>
            <p:nvPr/>
          </p:nvSpPr>
          <p:spPr>
            <a:xfrm>
              <a:off x="5143894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4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184979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3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2267149" y="7813681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1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34656" y="7813679"/>
              <a:ext cx="1091861" cy="261610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JOYSTICK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1610798" y="1066600"/>
              <a:ext cx="3636404" cy="481064"/>
            </a:xfrm>
            <a:prstGeom prst="rect">
              <a:avLst/>
            </a:prstGeom>
            <a:solidFill>
              <a:srgbClr val="CC00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GAME TITLE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3226064" y="7814116"/>
              <a:ext cx="958915" cy="253916"/>
            </a:xfrm>
            <a:prstGeom prst="rect">
              <a:avLst/>
            </a:prstGeom>
            <a:solidFill>
              <a:srgbClr val="CC0099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BUTTON </a:t>
              </a:r>
              <a:r>
                <a:rPr lang="de-DE" sz="105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2</a:t>
              </a:r>
              <a:endParaRPr lang="de-DE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672559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2_Vorlage FH">
  <a:themeElements>
    <a:clrScheme name="Vorlage FH 2">
      <a:dk1>
        <a:srgbClr val="000000"/>
      </a:dk1>
      <a:lt1>
        <a:srgbClr val="FFFFFF"/>
      </a:lt1>
      <a:dk2>
        <a:srgbClr val="000000"/>
      </a:dk2>
      <a:lt2>
        <a:srgbClr val="999999"/>
      </a:lt2>
      <a:accent1>
        <a:srgbClr val="5C65C2"/>
      </a:accent1>
      <a:accent2>
        <a:srgbClr val="97B8E1"/>
      </a:accent2>
      <a:accent3>
        <a:srgbClr val="FFFFFF"/>
      </a:accent3>
      <a:accent4>
        <a:srgbClr val="000000"/>
      </a:accent4>
      <a:accent5>
        <a:srgbClr val="B5B8DD"/>
      </a:accent5>
      <a:accent6>
        <a:srgbClr val="88A6CC"/>
      </a:accent6>
      <a:hlink>
        <a:srgbClr val="7F96D2"/>
      </a:hlink>
      <a:folHlink>
        <a:srgbClr val="6B82D7"/>
      </a:folHlink>
    </a:clrScheme>
    <a:fontScheme name="PJ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orlage FH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FH 2">
        <a:dk1>
          <a:srgbClr val="000000"/>
        </a:dk1>
        <a:lt1>
          <a:srgbClr val="FFFFFF"/>
        </a:lt1>
        <a:dk2>
          <a:srgbClr val="000000"/>
        </a:dk2>
        <a:lt2>
          <a:srgbClr val="999999"/>
        </a:lt2>
        <a:accent1>
          <a:srgbClr val="5C65C2"/>
        </a:accent1>
        <a:accent2>
          <a:srgbClr val="97B8E1"/>
        </a:accent2>
        <a:accent3>
          <a:srgbClr val="FFFFFF"/>
        </a:accent3>
        <a:accent4>
          <a:srgbClr val="000000"/>
        </a:accent4>
        <a:accent5>
          <a:srgbClr val="B5B8DD"/>
        </a:accent5>
        <a:accent6>
          <a:srgbClr val="88A6CC"/>
        </a:accent6>
        <a:hlink>
          <a:srgbClr val="7F96D2"/>
        </a:hlink>
        <a:folHlink>
          <a:srgbClr val="6B82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FH 3">
        <a:dk1>
          <a:srgbClr val="000000"/>
        </a:dk1>
        <a:lt1>
          <a:srgbClr val="FFFFFF"/>
        </a:lt1>
        <a:dk2>
          <a:srgbClr val="000000"/>
        </a:dk2>
        <a:lt2>
          <a:srgbClr val="918A82"/>
        </a:lt2>
        <a:accent1>
          <a:srgbClr val="822DDC"/>
        </a:accent1>
        <a:accent2>
          <a:srgbClr val="A691EE"/>
        </a:accent2>
        <a:accent3>
          <a:srgbClr val="FFFFFF"/>
        </a:accent3>
        <a:accent4>
          <a:srgbClr val="000000"/>
        </a:accent4>
        <a:accent5>
          <a:srgbClr val="C1ADEB"/>
        </a:accent5>
        <a:accent6>
          <a:srgbClr val="9683D8"/>
        </a:accent6>
        <a:hlink>
          <a:srgbClr val="9B7BEA"/>
        </a:hlink>
        <a:folHlink>
          <a:srgbClr val="754F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FH 4">
        <a:dk1>
          <a:srgbClr val="000000"/>
        </a:dk1>
        <a:lt1>
          <a:srgbClr val="FFFFFF"/>
        </a:lt1>
        <a:dk2>
          <a:srgbClr val="000000"/>
        </a:dk2>
        <a:lt2>
          <a:srgbClr val="918A82"/>
        </a:lt2>
        <a:accent1>
          <a:srgbClr val="CB3974"/>
        </a:accent1>
        <a:accent2>
          <a:srgbClr val="DE8CAE"/>
        </a:accent2>
        <a:accent3>
          <a:srgbClr val="FFFFFF"/>
        </a:accent3>
        <a:accent4>
          <a:srgbClr val="000000"/>
        </a:accent4>
        <a:accent5>
          <a:srgbClr val="E2AEBC"/>
        </a:accent5>
        <a:accent6>
          <a:srgbClr val="C97E9D"/>
        </a:accent6>
        <a:hlink>
          <a:srgbClr val="DA779F"/>
        </a:hlink>
        <a:folHlink>
          <a:srgbClr val="D463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FH 5">
        <a:dk1>
          <a:srgbClr val="000000"/>
        </a:dk1>
        <a:lt1>
          <a:srgbClr val="FFFFFF"/>
        </a:lt1>
        <a:dk2>
          <a:srgbClr val="000000"/>
        </a:dk2>
        <a:lt2>
          <a:srgbClr val="918A82"/>
        </a:lt2>
        <a:accent1>
          <a:srgbClr val="24983C"/>
        </a:accent1>
        <a:accent2>
          <a:srgbClr val="75DC75"/>
        </a:accent2>
        <a:accent3>
          <a:srgbClr val="FFFFFF"/>
        </a:accent3>
        <a:accent4>
          <a:srgbClr val="000000"/>
        </a:accent4>
        <a:accent5>
          <a:srgbClr val="ACCAAF"/>
        </a:accent5>
        <a:accent6>
          <a:srgbClr val="69C769"/>
        </a:accent6>
        <a:hlink>
          <a:srgbClr val="52D544"/>
        </a:hlink>
        <a:folHlink>
          <a:srgbClr val="45B02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FH 6">
        <a:dk1>
          <a:srgbClr val="000000"/>
        </a:dk1>
        <a:lt1>
          <a:srgbClr val="FFFFFF"/>
        </a:lt1>
        <a:dk2>
          <a:srgbClr val="000000"/>
        </a:dk2>
        <a:lt2>
          <a:srgbClr val="918A82"/>
        </a:lt2>
        <a:accent1>
          <a:srgbClr val="EB9E0C"/>
        </a:accent1>
        <a:accent2>
          <a:srgbClr val="F3DC97"/>
        </a:accent2>
        <a:accent3>
          <a:srgbClr val="FFFFFF"/>
        </a:accent3>
        <a:accent4>
          <a:srgbClr val="000000"/>
        </a:accent4>
        <a:accent5>
          <a:srgbClr val="F3CCAA"/>
        </a:accent5>
        <a:accent6>
          <a:srgbClr val="DCC788"/>
        </a:accent6>
        <a:hlink>
          <a:srgbClr val="E7C76F"/>
        </a:hlink>
        <a:folHlink>
          <a:srgbClr val="E3B5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330</Words>
  <Application>Microsoft Office PowerPoint</Application>
  <PresentationFormat>Bildschirmpräsentation (4:3)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2_Vorlage FH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Hochschule Pforzheim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Vectrex Overlay Template</dc:title>
  <dc:creator>Prof. Dr. rer. nat. Peer Johannsen</dc:creator>
  <cp:lastModifiedBy>Professor Dr. Peer Johannsen</cp:lastModifiedBy>
  <cp:revision>1029</cp:revision>
  <cp:lastPrinted>2016-03-08T07:59:56Z</cp:lastPrinted>
  <dcterms:created xsi:type="dcterms:W3CDTF">2004-10-10T13:55:48Z</dcterms:created>
  <dcterms:modified xsi:type="dcterms:W3CDTF">2017-09-19T18:14:53Z</dcterms:modified>
</cp:coreProperties>
</file>